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757" r:id="rId5"/>
  </p:sldMasterIdLst>
  <p:notesMasterIdLst>
    <p:notesMasterId r:id="rId25"/>
  </p:notesMasterIdLst>
  <p:handoutMasterIdLst>
    <p:handoutMasterId r:id="rId26"/>
  </p:handoutMasterIdLst>
  <p:sldIdLst>
    <p:sldId id="256" r:id="rId6"/>
    <p:sldId id="627" r:id="rId7"/>
    <p:sldId id="442" r:id="rId8"/>
    <p:sldId id="291" r:id="rId9"/>
    <p:sldId id="492" r:id="rId10"/>
    <p:sldId id="532" r:id="rId11"/>
    <p:sldId id="454" r:id="rId12"/>
    <p:sldId id="631" r:id="rId13"/>
    <p:sldId id="632" r:id="rId14"/>
    <p:sldId id="633" r:id="rId15"/>
    <p:sldId id="566" r:id="rId16"/>
    <p:sldId id="629" r:id="rId17"/>
    <p:sldId id="553" r:id="rId18"/>
    <p:sldId id="626" r:id="rId19"/>
    <p:sldId id="4958" r:id="rId20"/>
    <p:sldId id="319" r:id="rId21"/>
    <p:sldId id="581" r:id="rId22"/>
    <p:sldId id="635"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guide id="3" orient="horz"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 Whitney" initials="MW" lastIdx="14" clrIdx="0">
    <p:extLst>
      <p:ext uri="{19B8F6BF-5375-455C-9EA6-DF929625EA0E}">
        <p15:presenceInfo xmlns:p15="http://schemas.microsoft.com/office/powerpoint/2012/main" userId="S::wmay@welldynerx.com::8be03cc8-392d-4c44-97dd-8aa598509f5c" providerId="AD"/>
      </p:ext>
    </p:extLst>
  </p:cmAuthor>
  <p:cmAuthor id="2" name="Kennedy, Michael" initials="KM" lastIdx="18" clrIdx="1">
    <p:extLst>
      <p:ext uri="{19B8F6BF-5375-455C-9EA6-DF929625EA0E}">
        <p15:presenceInfo xmlns:p15="http://schemas.microsoft.com/office/powerpoint/2012/main" userId="S::mkennedy@WellDyneRx.com::f93a361e-b245-4de2-b355-a2138ec82fde" providerId="AD"/>
      </p:ext>
    </p:extLst>
  </p:cmAuthor>
  <p:cmAuthor id="3" name="Lettau, Katie" initials="LK" lastIdx="3" clrIdx="2">
    <p:extLst>
      <p:ext uri="{19B8F6BF-5375-455C-9EA6-DF929625EA0E}">
        <p15:presenceInfo xmlns:p15="http://schemas.microsoft.com/office/powerpoint/2012/main" userId="S::klettau@WellDyneRx.com::de246ec5-c0d9-47c2-acca-e2e4dc6927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A34"/>
    <a:srgbClr val="FCE0E3"/>
    <a:srgbClr val="003E7B"/>
    <a:srgbClr val="05E0A2"/>
    <a:srgbClr val="6BBDB9"/>
    <a:srgbClr val="7FBEEB"/>
    <a:srgbClr val="7F7F7F"/>
    <a:srgbClr val="C6CACC"/>
    <a:srgbClr val="8FD16A"/>
    <a:srgbClr val="79E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281A5-1F72-4331-B705-214AD91EF10F}" v="5" dt="2021-08-31T20:00:09.473"/>
    <p1510:client id="{C8BE081B-C830-5350-9C52-139A42F1C8AB}" v="160" dt="2021-08-31T20:38:42.931"/>
    <p1510:client id="{D58897A1-2F19-83D2-06E5-B9587C851D94}" v="1" dt="2021-08-31T21:37:21.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777" autoAdjust="0"/>
  </p:normalViewPr>
  <p:slideViewPr>
    <p:cSldViewPr snapToGrid="0" snapToObjects="1">
      <p:cViewPr varScale="1">
        <p:scale>
          <a:sx n="57" d="100"/>
          <a:sy n="57" d="100"/>
        </p:scale>
        <p:origin x="912" y="32"/>
      </p:cViewPr>
      <p:guideLst>
        <p:guide orient="horz" pos="2280"/>
        <p:guide pos="3840"/>
        <p:guide orient="horz" pos="312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o, Kathleen" userId="a8faac89-13dd-4e8d-93d3-b87b4870617e" providerId="ADAL" clId="{6D5281A5-1F72-4331-B705-214AD91EF10F}"/>
    <pc:docChg chg="custSel addSld delSld modSld">
      <pc:chgData name="Sabo, Kathleen" userId="a8faac89-13dd-4e8d-93d3-b87b4870617e" providerId="ADAL" clId="{6D5281A5-1F72-4331-B705-214AD91EF10F}" dt="2021-08-31T20:00:13.100" v="48" actId="47"/>
      <pc:docMkLst>
        <pc:docMk/>
      </pc:docMkLst>
      <pc:sldChg chg="addSp delSp modSp mod">
        <pc:chgData name="Sabo, Kathleen" userId="a8faac89-13dd-4e8d-93d3-b87b4870617e" providerId="ADAL" clId="{6D5281A5-1F72-4331-B705-214AD91EF10F}" dt="2021-08-31T19:57:13.851" v="41" actId="20577"/>
        <pc:sldMkLst>
          <pc:docMk/>
          <pc:sldMk cId="3620811974" sldId="256"/>
        </pc:sldMkLst>
        <pc:spChg chg="del mod">
          <ac:chgData name="Sabo, Kathleen" userId="a8faac89-13dd-4e8d-93d3-b87b4870617e" providerId="ADAL" clId="{6D5281A5-1F72-4331-B705-214AD91EF10F}" dt="2021-08-31T19:56:56.320" v="10" actId="478"/>
          <ac:spMkLst>
            <pc:docMk/>
            <pc:sldMk cId="3620811974" sldId="256"/>
            <ac:spMk id="5" creationId="{F27C9B58-D643-4D47-BC7C-3F3E220CAA4B}"/>
          </ac:spMkLst>
        </pc:spChg>
        <pc:spChg chg="add mod">
          <ac:chgData name="Sabo, Kathleen" userId="a8faac89-13dd-4e8d-93d3-b87b4870617e" providerId="ADAL" clId="{6D5281A5-1F72-4331-B705-214AD91EF10F}" dt="2021-08-31T19:56:46.414" v="6"/>
          <ac:spMkLst>
            <pc:docMk/>
            <pc:sldMk cId="3620811974" sldId="256"/>
            <ac:spMk id="6" creationId="{F2945C06-35CF-44C9-90B1-88667EA3B3C6}"/>
          </ac:spMkLst>
        </pc:spChg>
        <pc:spChg chg="add del mod">
          <ac:chgData name="Sabo, Kathleen" userId="a8faac89-13dd-4e8d-93d3-b87b4870617e" providerId="ADAL" clId="{6D5281A5-1F72-4331-B705-214AD91EF10F}" dt="2021-08-31T19:57:10.228" v="40" actId="478"/>
          <ac:spMkLst>
            <pc:docMk/>
            <pc:sldMk cId="3620811974" sldId="256"/>
            <ac:spMk id="7" creationId="{2C1E6188-4DF6-4FAB-853D-7E7B0A57D0C1}"/>
          </ac:spMkLst>
        </pc:spChg>
        <pc:spChg chg="add mod">
          <ac:chgData name="Sabo, Kathleen" userId="a8faac89-13dd-4e8d-93d3-b87b4870617e" providerId="ADAL" clId="{6D5281A5-1F72-4331-B705-214AD91EF10F}" dt="2021-08-31T19:57:13.851" v="41" actId="20577"/>
          <ac:spMkLst>
            <pc:docMk/>
            <pc:sldMk cId="3620811974" sldId="256"/>
            <ac:spMk id="8" creationId="{0BB79073-7EB7-4A2D-91AA-89E280BA0689}"/>
          </ac:spMkLst>
        </pc:spChg>
        <pc:picChg chg="del">
          <ac:chgData name="Sabo, Kathleen" userId="a8faac89-13dd-4e8d-93d3-b87b4870617e" providerId="ADAL" clId="{6D5281A5-1F72-4331-B705-214AD91EF10F}" dt="2021-08-31T19:56:31.940" v="5" actId="478"/>
          <ac:picMkLst>
            <pc:docMk/>
            <pc:sldMk cId="3620811974" sldId="256"/>
            <ac:picMk id="4" creationId="{8DAF8584-ED5C-4B67-A0A8-4500B3117418}"/>
          </ac:picMkLst>
        </pc:picChg>
      </pc:sldChg>
      <pc:sldChg chg="del">
        <pc:chgData name="Sabo, Kathleen" userId="a8faac89-13dd-4e8d-93d3-b87b4870617e" providerId="ADAL" clId="{6D5281A5-1F72-4331-B705-214AD91EF10F}" dt="2021-08-31T19:58:31.349" v="43" actId="47"/>
        <pc:sldMkLst>
          <pc:docMk/>
          <pc:sldMk cId="2285400415" sldId="336"/>
        </pc:sldMkLst>
      </pc:sldChg>
      <pc:sldChg chg="del">
        <pc:chgData name="Sabo, Kathleen" userId="a8faac89-13dd-4e8d-93d3-b87b4870617e" providerId="ADAL" clId="{6D5281A5-1F72-4331-B705-214AD91EF10F}" dt="2021-08-31T19:59:28.469" v="45" actId="47"/>
        <pc:sldMkLst>
          <pc:docMk/>
          <pc:sldMk cId="4112217236" sldId="381"/>
        </pc:sldMkLst>
      </pc:sldChg>
      <pc:sldChg chg="del">
        <pc:chgData name="Sabo, Kathleen" userId="a8faac89-13dd-4e8d-93d3-b87b4870617e" providerId="ADAL" clId="{6D5281A5-1F72-4331-B705-214AD91EF10F}" dt="2021-08-31T20:00:13.100" v="48" actId="47"/>
        <pc:sldMkLst>
          <pc:docMk/>
          <pc:sldMk cId="1666375722" sldId="466"/>
        </pc:sldMkLst>
      </pc:sldChg>
      <pc:sldChg chg="del">
        <pc:chgData name="Sabo, Kathleen" userId="a8faac89-13dd-4e8d-93d3-b87b4870617e" providerId="ADAL" clId="{6D5281A5-1F72-4331-B705-214AD91EF10F}" dt="2021-08-31T19:59:32.533" v="46" actId="47"/>
        <pc:sldMkLst>
          <pc:docMk/>
          <pc:sldMk cId="4260189943" sldId="544"/>
        </pc:sldMkLst>
      </pc:sldChg>
      <pc:sldChg chg="add">
        <pc:chgData name="Sabo, Kathleen" userId="a8faac89-13dd-4e8d-93d3-b87b4870617e" providerId="ADAL" clId="{6D5281A5-1F72-4331-B705-214AD91EF10F}" dt="2021-08-31T19:59:26.604" v="44"/>
        <pc:sldMkLst>
          <pc:docMk/>
          <pc:sldMk cId="1332842329" sldId="581"/>
        </pc:sldMkLst>
      </pc:sldChg>
      <pc:sldChg chg="add">
        <pc:chgData name="Sabo, Kathleen" userId="a8faac89-13dd-4e8d-93d3-b87b4870617e" providerId="ADAL" clId="{6D5281A5-1F72-4331-B705-214AD91EF10F}" dt="2021-08-31T19:58:28.832" v="42"/>
        <pc:sldMkLst>
          <pc:docMk/>
          <pc:sldMk cId="3178370579" sldId="635"/>
        </pc:sldMkLst>
      </pc:sldChg>
      <pc:sldChg chg="add">
        <pc:chgData name="Sabo, Kathleen" userId="a8faac89-13dd-4e8d-93d3-b87b4870617e" providerId="ADAL" clId="{6D5281A5-1F72-4331-B705-214AD91EF10F}" dt="2021-08-31T20:00:09.472" v="47"/>
        <pc:sldMkLst>
          <pc:docMk/>
          <pc:sldMk cId="3920639282" sldId="4958"/>
        </pc:sldMkLst>
      </pc:sldChg>
      <pc:sldMasterChg chg="delSldLayout">
        <pc:chgData name="Sabo, Kathleen" userId="a8faac89-13dd-4e8d-93d3-b87b4870617e" providerId="ADAL" clId="{6D5281A5-1F72-4331-B705-214AD91EF10F}" dt="2021-08-31T19:58:31.349" v="43" actId="47"/>
        <pc:sldMasterMkLst>
          <pc:docMk/>
          <pc:sldMasterMk cId="2141944644" sldId="2147483757"/>
        </pc:sldMasterMkLst>
        <pc:sldLayoutChg chg="del">
          <pc:chgData name="Sabo, Kathleen" userId="a8faac89-13dd-4e8d-93d3-b87b4870617e" providerId="ADAL" clId="{6D5281A5-1F72-4331-B705-214AD91EF10F}" dt="2021-08-31T19:58:31.349" v="43" actId="47"/>
          <pc:sldLayoutMkLst>
            <pc:docMk/>
            <pc:sldMasterMk cId="2141944644" sldId="2147483757"/>
            <pc:sldLayoutMk cId="983039074" sldId="2147483781"/>
          </pc:sldLayoutMkLst>
        </pc:sldLayoutChg>
      </pc:sldMasterChg>
    </pc:docChg>
  </pc:docChgLst>
  <pc:docChgLst>
    <pc:chgData name="Sabo, Kathleen" userId="S::ksabo@welldynerx.com::a8faac89-13dd-4e8d-93d3-b87b4870617e" providerId="AD" clId="Web-{C8BE081B-C830-5350-9C52-139A42F1C8AB}"/>
    <pc:docChg chg="modSld">
      <pc:chgData name="Sabo, Kathleen" userId="S::ksabo@welldynerx.com::a8faac89-13dd-4e8d-93d3-b87b4870617e" providerId="AD" clId="Web-{C8BE081B-C830-5350-9C52-139A42F1C8AB}" dt="2021-08-31T20:38:42.931" v="80" actId="20577"/>
      <pc:docMkLst>
        <pc:docMk/>
      </pc:docMkLst>
      <pc:sldChg chg="addSp delSp modSp">
        <pc:chgData name="Sabo, Kathleen" userId="S::ksabo@welldynerx.com::a8faac89-13dd-4e8d-93d3-b87b4870617e" providerId="AD" clId="Web-{C8BE081B-C830-5350-9C52-139A42F1C8AB}" dt="2021-08-31T20:38:42.931" v="80" actId="20577"/>
        <pc:sldMkLst>
          <pc:docMk/>
          <pc:sldMk cId="580401842" sldId="634"/>
        </pc:sldMkLst>
        <pc:spChg chg="add mod">
          <ac:chgData name="Sabo, Kathleen" userId="S::ksabo@welldynerx.com::a8faac89-13dd-4e8d-93d3-b87b4870617e" providerId="AD" clId="Web-{C8BE081B-C830-5350-9C52-139A42F1C8AB}" dt="2021-08-31T20:38:42.931" v="80" actId="20577"/>
          <ac:spMkLst>
            <pc:docMk/>
            <pc:sldMk cId="580401842" sldId="634"/>
            <ac:spMk id="5" creationId="{86B67E80-21E3-4B7F-8493-232AA93644AE}"/>
          </ac:spMkLst>
        </pc:spChg>
        <pc:picChg chg="del">
          <ac:chgData name="Sabo, Kathleen" userId="S::ksabo@welldynerx.com::a8faac89-13dd-4e8d-93d3-b87b4870617e" providerId="AD" clId="Web-{C8BE081B-C830-5350-9C52-139A42F1C8AB}" dt="2021-08-31T20:36:03.380" v="0"/>
          <ac:picMkLst>
            <pc:docMk/>
            <pc:sldMk cId="580401842" sldId="634"/>
            <ac:picMk id="33" creationId="{ED7BE6FC-6938-46C5-8D1D-F8260B682E6E}"/>
          </ac:picMkLst>
        </pc:picChg>
      </pc:sldChg>
    </pc:docChg>
  </pc:docChgLst>
  <pc:docChgLst>
    <pc:chgData name="Sabo, Kathleen" userId="S::ksabo@welldynerx.com::a8faac89-13dd-4e8d-93d3-b87b4870617e" providerId="AD" clId="Web-{D58897A1-2F19-83D2-06E5-B9587C851D94}"/>
    <pc:docChg chg="delSld">
      <pc:chgData name="Sabo, Kathleen" userId="S::ksabo@welldynerx.com::a8faac89-13dd-4e8d-93d3-b87b4870617e" providerId="AD" clId="Web-{D58897A1-2F19-83D2-06E5-B9587C851D94}" dt="2021-08-31T21:37:21.242" v="0"/>
      <pc:docMkLst>
        <pc:docMk/>
      </pc:docMkLst>
      <pc:sldChg chg="del">
        <pc:chgData name="Sabo, Kathleen" userId="S::ksabo@welldynerx.com::a8faac89-13dd-4e8d-93d3-b87b4870617e" providerId="AD" clId="Web-{D58897A1-2F19-83D2-06E5-B9587C851D94}" dt="2021-08-31T21:37:21.242" v="0"/>
        <pc:sldMkLst>
          <pc:docMk/>
          <pc:sldMk cId="580401842" sldId="634"/>
        </pc:sldMkLst>
      </pc:sldChg>
    </pc:docChg>
  </pc:docChgLst>
  <pc:docChgLst>
    <pc:chgData name="Sabo, Kathleen" userId="a8faac89-13dd-4e8d-93d3-b87b4870617e" providerId="ADAL" clId="{EB9155FF-A63B-4CE7-A4CF-8F442DA8C19C}"/>
    <pc:docChg chg="custSel modSld">
      <pc:chgData name="Sabo, Kathleen" userId="a8faac89-13dd-4e8d-93d3-b87b4870617e" providerId="ADAL" clId="{EB9155FF-A63B-4CE7-A4CF-8F442DA8C19C}" dt="2021-05-03T17:02:54.849" v="7" actId="20577"/>
      <pc:docMkLst>
        <pc:docMk/>
      </pc:docMkLst>
      <pc:sldChg chg="addSp delSp modSp mod">
        <pc:chgData name="Sabo, Kathleen" userId="a8faac89-13dd-4e8d-93d3-b87b4870617e" providerId="ADAL" clId="{EB9155FF-A63B-4CE7-A4CF-8F442DA8C19C}" dt="2021-05-03T17:02:54.849" v="7" actId="20577"/>
        <pc:sldMkLst>
          <pc:docMk/>
          <pc:sldMk cId="3620811974" sldId="256"/>
        </pc:sldMkLst>
        <pc:spChg chg="del">
          <ac:chgData name="Sabo, Kathleen" userId="a8faac89-13dd-4e8d-93d3-b87b4870617e" providerId="ADAL" clId="{EB9155FF-A63B-4CE7-A4CF-8F442DA8C19C}" dt="2021-05-03T16:59:48.391" v="1" actId="478"/>
          <ac:spMkLst>
            <pc:docMk/>
            <pc:sldMk cId="3620811974" sldId="256"/>
            <ac:spMk id="2" creationId="{00000000-0000-0000-0000-000000000000}"/>
          </ac:spMkLst>
        </pc:spChg>
        <pc:spChg chg="add mod">
          <ac:chgData name="Sabo, Kathleen" userId="a8faac89-13dd-4e8d-93d3-b87b4870617e" providerId="ADAL" clId="{EB9155FF-A63B-4CE7-A4CF-8F442DA8C19C}" dt="2021-05-03T17:02:54.849" v="7" actId="20577"/>
          <ac:spMkLst>
            <pc:docMk/>
            <pc:sldMk cId="3620811974" sldId="256"/>
            <ac:spMk id="5" creationId="{F27C9B58-D643-4D47-BC7C-3F3E220CAA4B}"/>
          </ac:spMkLst>
        </pc:spChg>
        <pc:picChg chg="add mod">
          <ac:chgData name="Sabo, Kathleen" userId="a8faac89-13dd-4e8d-93d3-b87b4870617e" providerId="ADAL" clId="{EB9155FF-A63B-4CE7-A4CF-8F442DA8C19C}" dt="2021-05-03T16:59:46.124" v="0"/>
          <ac:picMkLst>
            <pc:docMk/>
            <pc:sldMk cId="3620811974" sldId="256"/>
            <ac:picMk id="4" creationId="{8DAF8584-ED5C-4B67-A0A8-4500B3117418}"/>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40148672953816E-2"/>
          <c:y val="0.13753006538656165"/>
          <c:w val="0.90653471528947671"/>
          <c:h val="0.7431145084860119"/>
        </c:manualLayout>
      </c:layout>
      <c:barChart>
        <c:barDir val="col"/>
        <c:grouping val="clustered"/>
        <c:varyColors val="0"/>
        <c:ser>
          <c:idx val="0"/>
          <c:order val="0"/>
          <c:tx>
            <c:strRef>
              <c:f>Sheet1!$B$1</c:f>
              <c:strCache>
                <c:ptCount val="1"/>
                <c:pt idx="0">
                  <c:v>Avg Annual Cost</c:v>
                </c:pt>
              </c:strCache>
            </c:strRef>
          </c:tx>
          <c:spPr>
            <a:solidFill>
              <a:schemeClr val="accent6"/>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E5A9-488B-B9E1-D67615E8F2E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E5A9-488B-B9E1-D67615E8F2E7}"/>
              </c:ext>
            </c:extLst>
          </c:dPt>
          <c:dLbls>
            <c:dLbl>
              <c:idx val="1"/>
              <c:layout>
                <c:manualLayout>
                  <c:x val="0"/>
                  <c:y val="2.59433425414204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6789997826628664"/>
                      <c:h val="0.1645549155484376"/>
                    </c:manualLayout>
                  </c15:layout>
                </c:ext>
                <c:ext xmlns:c16="http://schemas.microsoft.com/office/drawing/2014/chart" uri="{C3380CC4-5D6E-409C-BE32-E72D297353CC}">
                  <c16:uniqueId val="{00000001-E5A9-488B-B9E1-D67615E8F2E7}"/>
                </c:ext>
              </c:extLst>
            </c:dLbl>
            <c:dLbl>
              <c:idx val="2"/>
              <c:layout>
                <c:manualLayout>
                  <c:x val="4.8641799919299364E-3"/>
                  <c:y val="1.4591306266265659E-7"/>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838282556665218"/>
                      <c:h val="0.1732387855597429"/>
                    </c:manualLayout>
                  </c15:layout>
                </c:ext>
                <c:ext xmlns:c16="http://schemas.microsoft.com/office/drawing/2014/chart" uri="{C3380CC4-5D6E-409C-BE32-E72D297353CC}">
                  <c16:uniqueId val="{00000002-E5A9-488B-B9E1-D67615E8F2E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Drug</c:v>
                </c:pt>
                <c:pt idx="1">
                  <c:v>Specialty Drug</c:v>
                </c:pt>
                <c:pt idx="2">
                  <c:v>Orphan Drug</c:v>
                </c:pt>
              </c:strCache>
            </c:strRef>
          </c:cat>
          <c:val>
            <c:numRef>
              <c:f>Sheet1!$B$2:$B$4</c:f>
              <c:numCache>
                <c:formatCode>"$"#,##0</c:formatCode>
                <c:ptCount val="3"/>
                <c:pt idx="0">
                  <c:v>4961</c:v>
                </c:pt>
                <c:pt idx="1">
                  <c:v>38309</c:v>
                </c:pt>
                <c:pt idx="2">
                  <c:v>123543</c:v>
                </c:pt>
              </c:numCache>
            </c:numRef>
          </c:val>
          <c:extLst>
            <c:ext xmlns:c16="http://schemas.microsoft.com/office/drawing/2014/chart" uri="{C3380CC4-5D6E-409C-BE32-E72D297353CC}">
              <c16:uniqueId val="{00000000-E5A9-488B-B9E1-D67615E8F2E7}"/>
            </c:ext>
          </c:extLst>
        </c:ser>
        <c:dLbls>
          <c:showLegendKey val="0"/>
          <c:showVal val="0"/>
          <c:showCatName val="0"/>
          <c:showSerName val="0"/>
          <c:showPercent val="0"/>
          <c:showBubbleSize val="0"/>
        </c:dLbls>
        <c:gapWidth val="25"/>
        <c:axId val="1728208080"/>
        <c:axId val="1601041007"/>
      </c:barChart>
      <c:catAx>
        <c:axId val="172820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01041007"/>
        <c:crosses val="autoZero"/>
        <c:auto val="1"/>
        <c:lblAlgn val="ctr"/>
        <c:lblOffset val="100"/>
        <c:noMultiLvlLbl val="0"/>
      </c:catAx>
      <c:valAx>
        <c:axId val="1601041007"/>
        <c:scaling>
          <c:orientation val="minMax"/>
          <c:max val="125000"/>
          <c:min val="0"/>
        </c:scaling>
        <c:delete val="1"/>
        <c:axPos val="l"/>
        <c:numFmt formatCode="&quot;$&quot;#,##0" sourceLinked="1"/>
        <c:majorTickMark val="none"/>
        <c:minorTickMark val="none"/>
        <c:tickLblPos val="nextTo"/>
        <c:crossAx val="1728208080"/>
        <c:crosses val="autoZero"/>
        <c:crossBetween val="between"/>
        <c:majorUnit val="2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5496EA-8193-48D2-8025-FE9F49BDBB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DB5C80D-05C0-4537-9E99-1E6CEA28F0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AE6640-ADEA-4BBA-9C63-EEBBFF2981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48D4C7-814C-424F-9AE5-2AFC08422CB8}" type="slidenum">
              <a:rPr lang="en-US" smtClean="0"/>
              <a:t>‹#›</a:t>
            </a:fld>
            <a:endParaRPr lang="en-US"/>
          </a:p>
        </p:txBody>
      </p:sp>
    </p:spTree>
    <p:extLst>
      <p:ext uri="{BB962C8B-B14F-4D97-AF65-F5344CB8AC3E}">
        <p14:creationId xmlns:p14="http://schemas.microsoft.com/office/powerpoint/2010/main" val="286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1C449-AE97-1A48-8272-139BD66C434C}"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ACCC1-4E70-AB4F-BDA4-17CE542F167E}" type="slidenum">
              <a:rPr lang="en-US" smtClean="0"/>
              <a:t>‹#›</a:t>
            </a:fld>
            <a:endParaRPr lang="en-US"/>
          </a:p>
        </p:txBody>
      </p:sp>
    </p:spTree>
    <p:extLst>
      <p:ext uri="{BB962C8B-B14F-4D97-AF65-F5344CB8AC3E}">
        <p14:creationId xmlns:p14="http://schemas.microsoft.com/office/powerpoint/2010/main" val="258593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disruption in the market place</a:t>
            </a:r>
          </a:p>
        </p:txBody>
      </p:sp>
      <p:sp>
        <p:nvSpPr>
          <p:cNvPr id="4" name="Slide Number Placeholder 3"/>
          <p:cNvSpPr>
            <a:spLocks noGrp="1"/>
          </p:cNvSpPr>
          <p:nvPr>
            <p:ph type="sldNum" sz="quarter" idx="5"/>
          </p:nvPr>
        </p:nvSpPr>
        <p:spPr/>
        <p:txBody>
          <a:bodyPr/>
          <a:lstStyle/>
          <a:p>
            <a:fld id="{0CDACCC1-4E70-AB4F-BDA4-17CE542F167E}" type="slidenum">
              <a:rPr lang="en-US" smtClean="0"/>
              <a:t>2</a:t>
            </a:fld>
            <a:endParaRPr lang="en-US"/>
          </a:p>
        </p:txBody>
      </p:sp>
    </p:spTree>
    <p:extLst>
      <p:ext uri="{BB962C8B-B14F-4D97-AF65-F5344CB8AC3E}">
        <p14:creationId xmlns:p14="http://schemas.microsoft.com/office/powerpoint/2010/main" val="312658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you align with a PBM who understands the moving parts is acting in your clients best interest</a:t>
            </a:r>
          </a:p>
          <a:p>
            <a:r>
              <a:rPr lang="en-US" dirty="0"/>
              <a:t>Lot of moving parts, the hot ones driving cost is the specialty, but additionally we look at generics and brand to make sure patients are getting the right medication at the right time.  Hyperinflationary, sometimes generics cost more than brand, we roll back the covers and identify where the cost saving opportunities are and we help you manage that.</a:t>
            </a:r>
          </a:p>
        </p:txBody>
      </p:sp>
      <p:sp>
        <p:nvSpPr>
          <p:cNvPr id="4" name="Slide Number Placeholder 3"/>
          <p:cNvSpPr>
            <a:spLocks noGrp="1"/>
          </p:cNvSpPr>
          <p:nvPr>
            <p:ph type="sldNum" sz="quarter" idx="5"/>
          </p:nvPr>
        </p:nvSpPr>
        <p:spPr/>
        <p:txBody>
          <a:bodyPr/>
          <a:lstStyle/>
          <a:p>
            <a:fld id="{0CDACCC1-4E70-AB4F-BDA4-17CE542F167E}" type="slidenum">
              <a:rPr lang="en-US" smtClean="0"/>
              <a:t>12</a:t>
            </a:fld>
            <a:endParaRPr lang="en-US"/>
          </a:p>
        </p:txBody>
      </p:sp>
    </p:spTree>
    <p:extLst>
      <p:ext uri="{BB962C8B-B14F-4D97-AF65-F5344CB8AC3E}">
        <p14:creationId xmlns:p14="http://schemas.microsoft.com/office/powerpoint/2010/main" val="10034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400" dirty="0"/>
              <a:t>Only 2 categories (auto-immune and oncology) are the key drivers of growth.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ACCC1-4E70-AB4F-BDA4-17CE542F1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94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Key Takeaway:</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Specialty patients are dealing with complex conditions that require special handling and support.</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We believe that providing better care allows for better engagement which ultimately results in better costs.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ACCC1-4E70-AB4F-BDA4-17CE542F1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06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BA92C-C9C0-4660-A035-EC6A841607C7}" type="slidenum">
              <a:rPr lang="en-US" smtClean="0"/>
              <a:t>3</a:t>
            </a:fld>
            <a:endParaRPr lang="en-US" dirty="0"/>
          </a:p>
        </p:txBody>
      </p:sp>
    </p:spTree>
    <p:extLst>
      <p:ext uri="{BB962C8B-B14F-4D97-AF65-F5344CB8AC3E}">
        <p14:creationId xmlns:p14="http://schemas.microsoft.com/office/powerpoint/2010/main" val="161607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
                <a:srgbClr val="118089"/>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Price inflation</a:t>
            </a:r>
          </a:p>
          <a:p>
            <a:pPr marL="228600" marR="0" lvl="0" indent="-228600" algn="l" defTabSz="914400" rtl="0" eaLnBrk="1" fontAlgn="auto" latinLnBrk="0" hangingPunct="1">
              <a:lnSpc>
                <a:spcPct val="90000"/>
              </a:lnSpc>
              <a:spcBef>
                <a:spcPts val="1000"/>
              </a:spcBef>
              <a:spcAft>
                <a:spcPts val="0"/>
              </a:spcAft>
              <a:buClr>
                <a:srgbClr val="118089"/>
              </a:buClr>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
                <a:srgbClr val="118089"/>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Drug utilization</a:t>
            </a:r>
          </a:p>
          <a:p>
            <a:pPr marL="0" marR="0" lvl="0" indent="0" algn="l" defTabSz="914400" rtl="0" eaLnBrk="1" fontAlgn="auto" latinLnBrk="0" hangingPunct="1">
              <a:lnSpc>
                <a:spcPct val="90000"/>
              </a:lnSpc>
              <a:spcBef>
                <a:spcPts val="1000"/>
              </a:spcBef>
              <a:spcAft>
                <a:spcPts val="0"/>
              </a:spcAft>
              <a:buClr>
                <a:srgbClr val="118089"/>
              </a:buClr>
              <a:buSzTx/>
              <a:buFontTx/>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
                <a:srgbClr val="118089"/>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New drugs coming on the market</a:t>
            </a:r>
          </a:p>
          <a:p>
            <a:pPr marL="228600" marR="0" lvl="0" indent="-228600" algn="l" defTabSz="914400" rtl="0" eaLnBrk="1" fontAlgn="auto" latinLnBrk="0" hangingPunct="1">
              <a:lnSpc>
                <a:spcPct val="90000"/>
              </a:lnSpc>
              <a:spcBef>
                <a:spcPts val="1000"/>
              </a:spcBef>
              <a:spcAft>
                <a:spcPts val="0"/>
              </a:spcAft>
              <a:buClr>
                <a:srgbClr val="118089"/>
              </a:buClr>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
                <a:srgbClr val="118089"/>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Patent cliff</a:t>
            </a:r>
          </a:p>
          <a:p>
            <a:endParaRPr lang="en-US" dirty="0"/>
          </a:p>
        </p:txBody>
      </p:sp>
      <p:sp>
        <p:nvSpPr>
          <p:cNvPr id="4" name="Slide Number Placeholder 3"/>
          <p:cNvSpPr>
            <a:spLocks noGrp="1"/>
          </p:cNvSpPr>
          <p:nvPr>
            <p:ph type="sldNum" sz="quarter" idx="10"/>
          </p:nvPr>
        </p:nvSpPr>
        <p:spPr/>
        <p:txBody>
          <a:bodyPr/>
          <a:lstStyle/>
          <a:p>
            <a:fld id="{59EBA92C-C9C0-4660-A035-EC6A841607C7}" type="slidenum">
              <a:rPr lang="en-US" smtClean="0"/>
              <a:t>5</a:t>
            </a:fld>
            <a:endParaRPr lang="en-US" dirty="0"/>
          </a:p>
        </p:txBody>
      </p:sp>
    </p:spTree>
    <p:extLst>
      <p:ext uri="{BB962C8B-B14F-4D97-AF65-F5344CB8AC3E}">
        <p14:creationId xmlns:p14="http://schemas.microsoft.com/office/powerpoint/2010/main" val="331358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ACCC1-4E70-AB4F-BDA4-17CE542F167E}" type="slidenum">
              <a:rPr lang="en-US" smtClean="0"/>
              <a:t>6</a:t>
            </a:fld>
            <a:endParaRPr lang="en-US" dirty="0"/>
          </a:p>
        </p:txBody>
      </p:sp>
    </p:spTree>
    <p:extLst>
      <p:ext uri="{BB962C8B-B14F-4D97-AF65-F5344CB8AC3E}">
        <p14:creationId xmlns:p14="http://schemas.microsoft.com/office/powerpoint/2010/main" val="380081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2400"/>
              </a:lnSpc>
              <a:spcAft>
                <a:spcPts val="2400"/>
              </a:spcAft>
              <a:buFont typeface="Arial" panose="020B0604020202020204" pitchFamily="34" charset="0"/>
              <a:buChar char="•"/>
            </a:pPr>
            <a:r>
              <a:rPr lang="en-US" b="1" dirty="0">
                <a:solidFill>
                  <a:srgbClr val="118089"/>
                </a:solidFill>
                <a:latin typeface="Century Gothic" panose="020B0502020202020204" pitchFamily="34" charset="0"/>
                <a:cs typeface="Arial"/>
              </a:rPr>
              <a:t>PHARMACY BENEFIT</a:t>
            </a:r>
            <a:r>
              <a:rPr lang="en-US" dirty="0">
                <a:solidFill>
                  <a:srgbClr val="000000"/>
                </a:solidFill>
                <a:latin typeface="Century Gothic" panose="020B0502020202020204" pitchFamily="34" charset="0"/>
                <a:cs typeface="Arial"/>
              </a:rPr>
              <a:t> </a:t>
            </a:r>
            <a:r>
              <a:rPr lang="en-US" dirty="0">
                <a:solidFill>
                  <a:schemeClr val="tx1">
                    <a:lumMod val="75000"/>
                    <a:lumOff val="25000"/>
                  </a:schemeClr>
                </a:solidFill>
                <a:latin typeface="Century Gothic" panose="020B0502020202020204" pitchFamily="34" charset="0"/>
                <a:cs typeface="Arial"/>
              </a:rPr>
              <a:t>– insurance coverage for medication obtained at a pharmacy</a:t>
            </a:r>
          </a:p>
          <a:p>
            <a:pPr marL="742950" lvl="1" indent="-285750">
              <a:lnSpc>
                <a:spcPts val="2400"/>
              </a:lnSpc>
              <a:spcAft>
                <a:spcPts val="1200"/>
              </a:spcAft>
              <a:buClr>
                <a:srgbClr val="118089"/>
              </a:buClr>
              <a:buFont typeface="Wingdings" panose="05000000000000000000" pitchFamily="2" charset="2"/>
              <a:buChar char="Ø"/>
            </a:pPr>
            <a:r>
              <a:rPr lang="en-US" u="sng" dirty="0">
                <a:solidFill>
                  <a:schemeClr val="tx1">
                    <a:lumMod val="75000"/>
                    <a:lumOff val="25000"/>
                  </a:schemeClr>
                </a:solidFill>
                <a:latin typeface="Century Gothic" panose="020B0502020202020204" pitchFamily="34" charset="0"/>
                <a:cs typeface="Arial"/>
              </a:rPr>
              <a:t>Not</a:t>
            </a:r>
            <a:r>
              <a:rPr lang="en-US" dirty="0">
                <a:solidFill>
                  <a:schemeClr val="tx1">
                    <a:lumMod val="75000"/>
                    <a:lumOff val="25000"/>
                  </a:schemeClr>
                </a:solidFill>
                <a:latin typeface="Century Gothic" panose="020B0502020202020204" pitchFamily="34" charset="0"/>
                <a:cs typeface="Arial"/>
              </a:rPr>
              <a:t> drugs dispensed during hospital stays, emergency room visits, or injected/infused at physician’s office </a:t>
            </a:r>
          </a:p>
          <a:p>
            <a:pPr marL="742950" lvl="1" indent="-285750">
              <a:lnSpc>
                <a:spcPts val="2400"/>
              </a:lnSpc>
              <a:spcAft>
                <a:spcPts val="2400"/>
              </a:spcAft>
              <a:buClr>
                <a:srgbClr val="118089"/>
              </a:buClr>
              <a:buFont typeface="Wingdings" panose="05000000000000000000" pitchFamily="2" charset="2"/>
              <a:buChar char="Ø"/>
            </a:pPr>
            <a:r>
              <a:rPr lang="en-US" dirty="0">
                <a:solidFill>
                  <a:schemeClr val="tx1">
                    <a:lumMod val="75000"/>
                    <a:lumOff val="25000"/>
                  </a:schemeClr>
                </a:solidFill>
                <a:latin typeface="Century Gothic" panose="020B0502020202020204" pitchFamily="34" charset="0"/>
                <a:cs typeface="Arial"/>
              </a:rPr>
              <a:t>Can be community pharmacies (e.g., Walgreens, CVS), mail order pharmacies, or specialty pharmacies</a:t>
            </a:r>
            <a:endParaRPr lang="en-US" b="1" dirty="0">
              <a:solidFill>
                <a:schemeClr val="tx1">
                  <a:lumMod val="75000"/>
                  <a:lumOff val="25000"/>
                </a:schemeClr>
              </a:solidFill>
              <a:latin typeface="Century Gothic" panose="020B0502020202020204" pitchFamily="34" charset="0"/>
              <a:cs typeface="Arial"/>
            </a:endParaRPr>
          </a:p>
          <a:p>
            <a:pPr marL="285750" indent="-285750">
              <a:lnSpc>
                <a:spcPts val="2400"/>
              </a:lnSpc>
              <a:spcAft>
                <a:spcPts val="1200"/>
              </a:spcAft>
              <a:buClr>
                <a:srgbClr val="118089"/>
              </a:buClr>
              <a:buFont typeface="Arial" panose="020B0604020202020204" pitchFamily="34" charset="0"/>
              <a:buChar char="•"/>
            </a:pPr>
            <a:r>
              <a:rPr lang="en-US" b="1" dirty="0">
                <a:solidFill>
                  <a:srgbClr val="118089"/>
                </a:solidFill>
                <a:latin typeface="Century Gothic" panose="020B0502020202020204" pitchFamily="34" charset="0"/>
                <a:cs typeface="Arial"/>
              </a:rPr>
              <a:t>MANAGER</a:t>
            </a:r>
            <a:r>
              <a:rPr lang="en-US" dirty="0">
                <a:solidFill>
                  <a:srgbClr val="118089"/>
                </a:solidFill>
                <a:latin typeface="Century Gothic" panose="020B0502020202020204" pitchFamily="34" charset="0"/>
                <a:cs typeface="Arial"/>
              </a:rPr>
              <a:t> </a:t>
            </a:r>
            <a:r>
              <a:rPr lang="en-US" dirty="0">
                <a:solidFill>
                  <a:schemeClr val="tx1">
                    <a:lumMod val="75000"/>
                    <a:lumOff val="25000"/>
                  </a:schemeClr>
                </a:solidFill>
                <a:latin typeface="Century Gothic" panose="020B0502020202020204" pitchFamily="34" charset="0"/>
                <a:cs typeface="Arial"/>
              </a:rPr>
              <a:t>– refers to “managed care” activities by PBM</a:t>
            </a:r>
          </a:p>
          <a:p>
            <a:pPr marL="285750" indent="-285750">
              <a:lnSpc>
                <a:spcPts val="2400"/>
              </a:lnSpc>
              <a:spcAft>
                <a:spcPts val="1200"/>
              </a:spcAft>
              <a:buClr>
                <a:srgbClr val="118089"/>
              </a:buClr>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cs typeface="Arial"/>
            </a:endParaRPr>
          </a:p>
          <a:p>
            <a:pPr marL="285750" indent="-285750">
              <a:lnSpc>
                <a:spcPts val="2400"/>
              </a:lnSpc>
              <a:spcAft>
                <a:spcPts val="1200"/>
              </a:spcAft>
              <a:buClr>
                <a:srgbClr val="118089"/>
              </a:buClr>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cs typeface="Arial"/>
              </a:rPr>
              <a:t>Role of a PBM is to process claims, analyze trends network contracting  and </a:t>
            </a:r>
          </a:p>
          <a:p>
            <a:endParaRPr lang="en-US" dirty="0"/>
          </a:p>
        </p:txBody>
      </p:sp>
      <p:sp>
        <p:nvSpPr>
          <p:cNvPr id="4" name="Slide Number Placeholder 3"/>
          <p:cNvSpPr>
            <a:spLocks noGrp="1"/>
          </p:cNvSpPr>
          <p:nvPr>
            <p:ph type="sldNum" sz="quarter" idx="10"/>
          </p:nvPr>
        </p:nvSpPr>
        <p:spPr/>
        <p:txBody>
          <a:bodyPr/>
          <a:lstStyle/>
          <a:p>
            <a:fld id="{59EBA92C-C9C0-4660-A035-EC6A841607C7}" type="slidenum">
              <a:rPr lang="en-US" smtClean="0"/>
              <a:t>7</a:t>
            </a:fld>
            <a:endParaRPr lang="en-US" dirty="0"/>
          </a:p>
        </p:txBody>
      </p:sp>
    </p:spTree>
    <p:extLst>
      <p:ext uri="{BB962C8B-B14F-4D97-AF65-F5344CB8AC3E}">
        <p14:creationId xmlns:p14="http://schemas.microsoft.com/office/powerpoint/2010/main" val="219437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ACCC1-4E70-AB4F-BDA4-17CE542F167E}" type="slidenum">
              <a:rPr lang="en-US" smtClean="0"/>
              <a:t>8</a:t>
            </a:fld>
            <a:endParaRPr lang="en-US"/>
          </a:p>
        </p:txBody>
      </p:sp>
    </p:spTree>
    <p:extLst>
      <p:ext uri="{BB962C8B-B14F-4D97-AF65-F5344CB8AC3E}">
        <p14:creationId xmlns:p14="http://schemas.microsoft.com/office/powerpoint/2010/main" val="131232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Clr>
                <a:srgbClr val="118089"/>
              </a:buClr>
              <a:buFont typeface="Arial" panose="020B0604020202020204" pitchFamily="34" charset="0"/>
              <a:buNone/>
            </a:pPr>
            <a:r>
              <a:rPr lang="en-US" b="1" dirty="0">
                <a:solidFill>
                  <a:srgbClr val="118089"/>
                </a:solidFill>
                <a:latin typeface="Century Gothic" panose="020B0502020202020204" pitchFamily="34" charset="0"/>
              </a:rPr>
              <a:t>Misconception is that one size fits all, when you work with us you can pick and chose, not only doing price assumptions but formulate a plan that fits your needs.  Sometimes its pricing and sometimes its plan design. </a:t>
            </a:r>
          </a:p>
          <a:p>
            <a:pPr marL="0" indent="0">
              <a:lnSpc>
                <a:spcPct val="90000"/>
              </a:lnSpc>
              <a:spcBef>
                <a:spcPts val="1000"/>
              </a:spcBef>
              <a:buClr>
                <a:srgbClr val="118089"/>
              </a:buClr>
              <a:buFont typeface="Arial" panose="020B0604020202020204" pitchFamily="34" charset="0"/>
              <a:buNone/>
            </a:pPr>
            <a:endParaRPr lang="en-US" b="1" dirty="0">
              <a:solidFill>
                <a:srgbClr val="118089"/>
              </a:solidFill>
              <a:latin typeface="Century Gothic" panose="020B0502020202020204" pitchFamily="34" charset="0"/>
            </a:endParaRPr>
          </a:p>
          <a:p>
            <a:pPr marL="228600" indent="-228600">
              <a:lnSpc>
                <a:spcPct val="90000"/>
              </a:lnSpc>
              <a:spcBef>
                <a:spcPts val="1000"/>
              </a:spcBef>
              <a:buClr>
                <a:srgbClr val="118089"/>
              </a:buClr>
              <a:buFont typeface="Arial" panose="020B0604020202020204" pitchFamily="34" charset="0"/>
              <a:buChar char="•"/>
            </a:pPr>
            <a:endParaRPr lang="en-US" b="1" dirty="0">
              <a:solidFill>
                <a:srgbClr val="118089"/>
              </a:solidFill>
              <a:latin typeface="Century Gothic" panose="020B0502020202020204" pitchFamily="34" charset="0"/>
            </a:endParaRPr>
          </a:p>
          <a:p>
            <a:pPr marL="228600" indent="-228600">
              <a:lnSpc>
                <a:spcPct val="90000"/>
              </a:lnSpc>
              <a:spcBef>
                <a:spcPts val="1000"/>
              </a:spcBef>
              <a:buClr>
                <a:srgbClr val="118089"/>
              </a:buClr>
              <a:buFont typeface="Arial" panose="020B0604020202020204" pitchFamily="34" charset="0"/>
              <a:buChar char="•"/>
            </a:pPr>
            <a:endParaRPr lang="en-US" b="1" dirty="0">
              <a:solidFill>
                <a:srgbClr val="118089"/>
              </a:solidFill>
              <a:latin typeface="Century Gothic" panose="020B0502020202020204" pitchFamily="34" charset="0"/>
            </a:endParaRPr>
          </a:p>
          <a:p>
            <a:pPr marL="228600" indent="-228600">
              <a:lnSpc>
                <a:spcPct val="90000"/>
              </a:lnSpc>
              <a:spcBef>
                <a:spcPts val="1000"/>
              </a:spcBef>
              <a:buClr>
                <a:srgbClr val="118089"/>
              </a:buClr>
              <a:buFont typeface="Arial" panose="020B0604020202020204" pitchFamily="34" charset="0"/>
              <a:buChar char="•"/>
            </a:pPr>
            <a:r>
              <a:rPr lang="en-US" b="1" dirty="0">
                <a:solidFill>
                  <a:srgbClr val="118089"/>
                </a:solidFill>
                <a:latin typeface="Century Gothic" panose="020B0502020202020204" pitchFamily="34" charset="0"/>
              </a:rPr>
              <a:t>COST SHARING </a:t>
            </a:r>
            <a:r>
              <a:rPr lang="en-US" dirty="0">
                <a:solidFill>
                  <a:schemeClr val="tx1">
                    <a:lumMod val="75000"/>
                    <a:lumOff val="25000"/>
                  </a:schemeClr>
                </a:solidFill>
                <a:latin typeface="Century Gothic" panose="020B0502020202020204" pitchFamily="34" charset="0"/>
                <a:cs typeface="Arial"/>
              </a:rPr>
              <a:t>– the amount members contribute to the cost of each prescription covered by their drug benefit. </a:t>
            </a:r>
          </a:p>
          <a:p>
            <a:pPr marL="742950" lvl="1" indent="-285750">
              <a:lnSpc>
                <a:spcPct val="90000"/>
              </a:lnSpc>
              <a:spcBef>
                <a:spcPts val="1000"/>
              </a:spcBef>
              <a:buClr>
                <a:srgbClr val="118089"/>
              </a:buClr>
              <a:buFont typeface="Wingdings" panose="05000000000000000000" pitchFamily="2" charset="2"/>
              <a:buChar char="Ø"/>
            </a:pPr>
            <a:r>
              <a:rPr lang="en-US" b="1" dirty="0">
                <a:solidFill>
                  <a:srgbClr val="118089"/>
                </a:solidFill>
                <a:latin typeface="Century Gothic" panose="020B0502020202020204" pitchFamily="34" charset="0"/>
              </a:rPr>
              <a:t>TYPE OF COST-SHARING</a:t>
            </a:r>
            <a:br>
              <a:rPr lang="en-US" dirty="0">
                <a:solidFill>
                  <a:prstClr val="black"/>
                </a:solidFill>
                <a:latin typeface="Century Gothic" panose="020B0502020202020204" pitchFamily="34" charset="0"/>
                <a:cs typeface="Arial"/>
              </a:rPr>
            </a:br>
            <a:r>
              <a:rPr lang="en-US" i="1" dirty="0">
                <a:solidFill>
                  <a:schemeClr val="tx1">
                    <a:lumMod val="75000"/>
                    <a:lumOff val="25000"/>
                  </a:schemeClr>
                </a:solidFill>
                <a:latin typeface="Century Gothic" panose="020B0502020202020204" pitchFamily="34" charset="0"/>
                <a:cs typeface="Arial"/>
              </a:rPr>
              <a:t>Copayments </a:t>
            </a:r>
            <a:r>
              <a:rPr lang="en-US" dirty="0">
                <a:solidFill>
                  <a:schemeClr val="tx1">
                    <a:lumMod val="75000"/>
                    <a:lumOff val="25000"/>
                  </a:schemeClr>
                </a:solidFill>
                <a:latin typeface="Century Gothic" panose="020B0502020202020204" pitchFamily="34" charset="0"/>
                <a:cs typeface="Arial"/>
              </a:rPr>
              <a:t>- a proportion of the cost of a prescription</a:t>
            </a:r>
            <a:br>
              <a:rPr lang="en-US" dirty="0">
                <a:solidFill>
                  <a:schemeClr val="tx1">
                    <a:lumMod val="75000"/>
                    <a:lumOff val="25000"/>
                  </a:schemeClr>
                </a:solidFill>
                <a:latin typeface="Century Gothic" panose="020B0502020202020204" pitchFamily="34" charset="0"/>
                <a:cs typeface="Arial"/>
              </a:rPr>
            </a:br>
            <a:r>
              <a:rPr lang="en-US" i="1" dirty="0">
                <a:solidFill>
                  <a:schemeClr val="tx1">
                    <a:lumMod val="75000"/>
                    <a:lumOff val="25000"/>
                  </a:schemeClr>
                </a:solidFill>
                <a:latin typeface="Century Gothic" panose="020B0502020202020204" pitchFamily="34" charset="0"/>
                <a:cs typeface="Arial"/>
              </a:rPr>
              <a:t>Coinsurance </a:t>
            </a:r>
            <a:r>
              <a:rPr lang="en-US" dirty="0">
                <a:solidFill>
                  <a:schemeClr val="tx1">
                    <a:lumMod val="75000"/>
                    <a:lumOff val="25000"/>
                  </a:schemeClr>
                </a:solidFill>
                <a:latin typeface="Century Gothic" panose="020B0502020202020204" pitchFamily="34" charset="0"/>
                <a:cs typeface="Arial"/>
              </a:rPr>
              <a:t>- percentage share of the cost </a:t>
            </a:r>
            <a:br>
              <a:rPr lang="en-US" dirty="0">
                <a:solidFill>
                  <a:schemeClr val="tx1">
                    <a:lumMod val="75000"/>
                    <a:lumOff val="25000"/>
                  </a:schemeClr>
                </a:solidFill>
                <a:latin typeface="Century Gothic" panose="020B0502020202020204" pitchFamily="34" charset="0"/>
                <a:cs typeface="Arial"/>
              </a:rPr>
            </a:br>
            <a:r>
              <a:rPr lang="en-US" dirty="0">
                <a:solidFill>
                  <a:schemeClr val="tx1">
                    <a:lumMod val="75000"/>
                    <a:lumOff val="25000"/>
                  </a:schemeClr>
                </a:solidFill>
                <a:latin typeface="Century Gothic" panose="020B0502020202020204" pitchFamily="34" charset="0"/>
                <a:cs typeface="Arial"/>
              </a:rPr>
              <a:t>of a prescription </a:t>
            </a:r>
            <a:br>
              <a:rPr lang="en-US" dirty="0">
                <a:solidFill>
                  <a:schemeClr val="tx1">
                    <a:lumMod val="75000"/>
                    <a:lumOff val="25000"/>
                  </a:schemeClr>
                </a:solidFill>
                <a:latin typeface="Century Gothic" panose="020B0502020202020204" pitchFamily="34" charset="0"/>
                <a:cs typeface="Arial"/>
              </a:rPr>
            </a:br>
            <a:r>
              <a:rPr lang="en-US" i="1" dirty="0">
                <a:solidFill>
                  <a:schemeClr val="tx1">
                    <a:lumMod val="75000"/>
                    <a:lumOff val="25000"/>
                  </a:schemeClr>
                </a:solidFill>
                <a:latin typeface="Century Gothic" panose="020B0502020202020204" pitchFamily="34" charset="0"/>
                <a:cs typeface="Arial"/>
              </a:rPr>
              <a:t>Deductibles </a:t>
            </a:r>
            <a:r>
              <a:rPr lang="en-US" dirty="0">
                <a:solidFill>
                  <a:schemeClr val="tx1">
                    <a:lumMod val="75000"/>
                    <a:lumOff val="25000"/>
                  </a:schemeClr>
                </a:solidFill>
                <a:latin typeface="Century Gothic" panose="020B0502020202020204" pitchFamily="34" charset="0"/>
                <a:cs typeface="Arial"/>
              </a:rPr>
              <a:t>- amount of out-of-pocket cost paid before the benefit coverage begins</a:t>
            </a:r>
          </a:p>
          <a:p>
            <a:pPr marL="742950" lvl="1" indent="-285750">
              <a:lnSpc>
                <a:spcPct val="90000"/>
              </a:lnSpc>
              <a:spcBef>
                <a:spcPts val="1000"/>
              </a:spcBef>
              <a:buClr>
                <a:srgbClr val="118089"/>
              </a:buClr>
              <a:buFont typeface="Wingdings" panose="05000000000000000000" pitchFamily="2" charset="2"/>
              <a:buChar char="Ø"/>
            </a:pPr>
            <a:r>
              <a:rPr lang="en-US" b="1" dirty="0">
                <a:solidFill>
                  <a:srgbClr val="118089"/>
                </a:solidFill>
                <a:latin typeface="Century Gothic" panose="020B0502020202020204" pitchFamily="34" charset="0"/>
              </a:rPr>
              <a:t>NUMBER OF TIERS </a:t>
            </a:r>
            <a:r>
              <a:rPr lang="en-US" dirty="0">
                <a:solidFill>
                  <a:schemeClr val="tx1">
                    <a:lumMod val="75000"/>
                    <a:lumOff val="25000"/>
                  </a:schemeClr>
                </a:solidFill>
                <a:latin typeface="Century Gothic" panose="020B0502020202020204" pitchFamily="34" charset="0"/>
                <a:cs typeface="Arial"/>
              </a:rPr>
              <a:t>– examples can include:</a:t>
            </a:r>
            <a:br>
              <a:rPr lang="en-US" dirty="0">
                <a:solidFill>
                  <a:schemeClr val="tx1">
                    <a:lumMod val="75000"/>
                    <a:lumOff val="25000"/>
                  </a:schemeClr>
                </a:solidFill>
                <a:latin typeface="Century Gothic" panose="020B0502020202020204" pitchFamily="34" charset="0"/>
                <a:cs typeface="Arial"/>
              </a:rPr>
            </a:br>
            <a:r>
              <a:rPr lang="en-US" dirty="0">
                <a:solidFill>
                  <a:schemeClr val="tx1">
                    <a:lumMod val="75000"/>
                    <a:lumOff val="25000"/>
                  </a:schemeClr>
                </a:solidFill>
                <a:latin typeface="Century Gothic" panose="020B0502020202020204" pitchFamily="34" charset="0"/>
                <a:cs typeface="Arial"/>
              </a:rPr>
              <a:t>Tier 1=generics (lowest copay)</a:t>
            </a:r>
            <a:br>
              <a:rPr lang="en-US" dirty="0">
                <a:solidFill>
                  <a:schemeClr val="tx1">
                    <a:lumMod val="75000"/>
                    <a:lumOff val="25000"/>
                  </a:schemeClr>
                </a:solidFill>
                <a:latin typeface="Century Gothic" panose="020B0502020202020204" pitchFamily="34" charset="0"/>
                <a:cs typeface="Arial"/>
              </a:rPr>
            </a:br>
            <a:r>
              <a:rPr lang="en-US" dirty="0">
                <a:solidFill>
                  <a:schemeClr val="tx1">
                    <a:lumMod val="75000"/>
                    <a:lumOff val="25000"/>
                  </a:schemeClr>
                </a:solidFill>
                <a:latin typeface="Century Gothic" panose="020B0502020202020204" pitchFamily="34" charset="0"/>
                <a:cs typeface="Arial"/>
              </a:rPr>
              <a:t>Tier 2=preferred or formulary brands </a:t>
            </a:r>
            <a:br>
              <a:rPr lang="en-US" dirty="0">
                <a:solidFill>
                  <a:schemeClr val="tx1">
                    <a:lumMod val="75000"/>
                    <a:lumOff val="25000"/>
                  </a:schemeClr>
                </a:solidFill>
                <a:latin typeface="Century Gothic" panose="020B0502020202020204" pitchFamily="34" charset="0"/>
                <a:cs typeface="Arial"/>
              </a:rPr>
            </a:br>
            <a:r>
              <a:rPr lang="en-US" dirty="0">
                <a:solidFill>
                  <a:schemeClr val="tx1">
                    <a:lumMod val="75000"/>
                    <a:lumOff val="25000"/>
                  </a:schemeClr>
                </a:solidFill>
                <a:latin typeface="Century Gothic" panose="020B0502020202020204" pitchFamily="34" charset="0"/>
                <a:cs typeface="Arial"/>
              </a:rPr>
              <a:t>Tier 3=nonpreferred or nonformulary brands </a:t>
            </a:r>
            <a:br>
              <a:rPr lang="en-US" dirty="0">
                <a:solidFill>
                  <a:schemeClr val="tx1">
                    <a:lumMod val="75000"/>
                    <a:lumOff val="25000"/>
                  </a:schemeClr>
                </a:solidFill>
                <a:latin typeface="Century Gothic" panose="020B0502020202020204" pitchFamily="34" charset="0"/>
                <a:cs typeface="Arial"/>
              </a:rPr>
            </a:br>
            <a:r>
              <a:rPr lang="en-US" dirty="0">
                <a:solidFill>
                  <a:schemeClr val="tx1">
                    <a:lumMod val="75000"/>
                    <a:lumOff val="25000"/>
                  </a:schemeClr>
                </a:solidFill>
                <a:latin typeface="Century Gothic" panose="020B0502020202020204" pitchFamily="34" charset="0"/>
                <a:cs typeface="Arial"/>
              </a:rPr>
              <a:t>Tier 4=specialty medications (highest tier)</a:t>
            </a:r>
          </a:p>
          <a:p>
            <a:pPr marL="742950" lvl="1" indent="-285750">
              <a:lnSpc>
                <a:spcPct val="90000"/>
              </a:lnSpc>
              <a:spcBef>
                <a:spcPts val="1000"/>
              </a:spcBef>
              <a:buClr>
                <a:srgbClr val="118089"/>
              </a:buClr>
              <a:buFont typeface="Wingdings" panose="05000000000000000000" pitchFamily="2" charset="2"/>
              <a:buChar char="Ø"/>
            </a:pPr>
            <a:r>
              <a:rPr lang="en-US" b="1" dirty="0">
                <a:solidFill>
                  <a:srgbClr val="118089"/>
                </a:solidFill>
                <a:latin typeface="Century Gothic" panose="020B0502020202020204" pitchFamily="34" charset="0"/>
              </a:rPr>
              <a:t>SITE OF SERVICE</a:t>
            </a:r>
            <a:br>
              <a:rPr lang="en-US" dirty="0">
                <a:solidFill>
                  <a:prstClr val="black"/>
                </a:solidFill>
                <a:latin typeface="Century Gothic" panose="020B0502020202020204" pitchFamily="34" charset="0"/>
                <a:cs typeface="Arial"/>
              </a:rPr>
            </a:br>
            <a:r>
              <a:rPr lang="en-US" dirty="0">
                <a:solidFill>
                  <a:schemeClr val="tx1">
                    <a:lumMod val="75000"/>
                    <a:lumOff val="25000"/>
                  </a:schemeClr>
                </a:solidFill>
                <a:latin typeface="Century Gothic" panose="020B0502020202020204" pitchFamily="34" charset="0"/>
                <a:cs typeface="Arial"/>
              </a:rPr>
              <a:t>Retail, mail order, and specialty pharmacies</a:t>
            </a:r>
          </a:p>
          <a:p>
            <a:pPr marL="742950" lvl="1" indent="-285750">
              <a:lnSpc>
                <a:spcPct val="90000"/>
              </a:lnSpc>
              <a:spcBef>
                <a:spcPts val="1000"/>
              </a:spcBef>
              <a:buClr>
                <a:srgbClr val="118089"/>
              </a:buClr>
              <a:buFont typeface="Wingdings" panose="05000000000000000000" pitchFamily="2" charset="2"/>
              <a:buChar char="Ø"/>
            </a:pPr>
            <a:endParaRPr lang="en-US" dirty="0">
              <a:solidFill>
                <a:prstClr val="black"/>
              </a:solidFill>
              <a:latin typeface="Century Gothic" panose="020B0502020202020204" pitchFamily="34" charset="0"/>
              <a:cs typeface="Arial"/>
            </a:endParaRPr>
          </a:p>
          <a:p>
            <a:pPr marL="228600" indent="-228600">
              <a:lnSpc>
                <a:spcPct val="90000"/>
              </a:lnSpc>
              <a:spcBef>
                <a:spcPts val="1000"/>
              </a:spcBef>
              <a:buClr>
                <a:srgbClr val="118089"/>
              </a:buClr>
              <a:buFont typeface="Arial" panose="020B0604020202020204" pitchFamily="34" charset="0"/>
              <a:buChar char="•"/>
            </a:pPr>
            <a:r>
              <a:rPr lang="en-US" b="1" dirty="0">
                <a:solidFill>
                  <a:srgbClr val="118089"/>
                </a:solidFill>
                <a:latin typeface="Century Gothic" panose="020B0502020202020204" pitchFamily="34" charset="0"/>
              </a:rPr>
              <a:t>FORMULARY </a:t>
            </a:r>
            <a:r>
              <a:rPr lang="en-US" dirty="0">
                <a:solidFill>
                  <a:schemeClr val="tx1">
                    <a:lumMod val="75000"/>
                    <a:lumOff val="25000"/>
                  </a:schemeClr>
                </a:solidFill>
                <a:latin typeface="Century Gothic" panose="020B0502020202020204" pitchFamily="34" charset="0"/>
                <a:cs typeface="Arial"/>
              </a:rPr>
              <a:t>– List of drugs covered by a plan </a:t>
            </a:r>
          </a:p>
          <a:p>
            <a:pPr marL="228600" indent="-228600">
              <a:lnSpc>
                <a:spcPct val="90000"/>
              </a:lnSpc>
              <a:spcBef>
                <a:spcPts val="1000"/>
              </a:spcBef>
              <a:buClr>
                <a:srgbClr val="118089"/>
              </a:buClr>
              <a:buFont typeface="Arial" panose="020B0604020202020204" pitchFamily="34" charset="0"/>
              <a:buChar char="•"/>
            </a:pPr>
            <a:endParaRPr lang="en-US" sz="800" dirty="0">
              <a:latin typeface="Century Gothic" panose="020B0502020202020204" pitchFamily="34" charset="0"/>
              <a:cs typeface="Arial"/>
            </a:endParaRPr>
          </a:p>
          <a:p>
            <a:pPr marL="742950" lvl="1" indent="-285750">
              <a:lnSpc>
                <a:spcPct val="90000"/>
              </a:lnSpc>
              <a:spcBef>
                <a:spcPts val="1000"/>
              </a:spcBef>
              <a:buClr>
                <a:srgbClr val="118089"/>
              </a:buClr>
              <a:buFont typeface="Wingdings" panose="05000000000000000000" pitchFamily="2" charset="2"/>
              <a:buChar char="Ø"/>
            </a:pPr>
            <a:r>
              <a:rPr lang="en-US" b="1" dirty="0">
                <a:solidFill>
                  <a:srgbClr val="118089"/>
                </a:solidFill>
                <a:latin typeface="Century Gothic" panose="020B0502020202020204" pitchFamily="34" charset="0"/>
                <a:cs typeface="Arial"/>
              </a:rPr>
              <a:t>CLOSED </a:t>
            </a:r>
            <a:r>
              <a:rPr lang="en-US" b="1" dirty="0">
                <a:solidFill>
                  <a:srgbClr val="118089"/>
                </a:solidFill>
                <a:latin typeface="Century Gothic" panose="020B0502020202020204" pitchFamily="34" charset="0"/>
              </a:rPr>
              <a:t>FORMULARY </a:t>
            </a:r>
            <a:r>
              <a:rPr lang="en-US" dirty="0">
                <a:solidFill>
                  <a:schemeClr val="tx1">
                    <a:lumMod val="75000"/>
                    <a:lumOff val="25000"/>
                  </a:schemeClr>
                </a:solidFill>
                <a:latin typeface="Century Gothic" panose="020B0502020202020204" pitchFamily="34" charset="0"/>
                <a:cs typeface="Arial"/>
              </a:rPr>
              <a:t>– only drugs included on the formulary are included for reimbursement</a:t>
            </a:r>
          </a:p>
          <a:p>
            <a:pPr marL="742950" lvl="1" indent="-285750">
              <a:lnSpc>
                <a:spcPct val="90000"/>
              </a:lnSpc>
              <a:spcBef>
                <a:spcPts val="1000"/>
              </a:spcBef>
              <a:buClr>
                <a:srgbClr val="118089"/>
              </a:buClr>
              <a:buFont typeface="Wingdings" panose="05000000000000000000" pitchFamily="2" charset="2"/>
              <a:buChar char="Ø"/>
            </a:pPr>
            <a:r>
              <a:rPr lang="en-US" b="1" dirty="0">
                <a:solidFill>
                  <a:srgbClr val="118089"/>
                </a:solidFill>
                <a:latin typeface="Century Gothic" panose="020B0502020202020204" pitchFamily="34" charset="0"/>
              </a:rPr>
              <a:t>EXCLUSIVE FORMULARY </a:t>
            </a:r>
            <a:r>
              <a:rPr lang="en-US" dirty="0">
                <a:solidFill>
                  <a:schemeClr val="tx1">
                    <a:lumMod val="75000"/>
                    <a:lumOff val="25000"/>
                  </a:schemeClr>
                </a:solidFill>
                <a:latin typeface="Century Gothic" panose="020B0502020202020204" pitchFamily="34" charset="0"/>
                <a:cs typeface="Arial"/>
              </a:rPr>
              <a:t>– drugs are classified for reimbursement by product type</a:t>
            </a:r>
          </a:p>
          <a:p>
            <a:pPr marL="742950" lvl="1" indent="-285750">
              <a:lnSpc>
                <a:spcPct val="90000"/>
              </a:lnSpc>
              <a:spcBef>
                <a:spcPts val="1000"/>
              </a:spcBef>
              <a:buClr>
                <a:srgbClr val="118089"/>
              </a:buClr>
              <a:buFont typeface="Wingdings" panose="05000000000000000000" pitchFamily="2" charset="2"/>
              <a:buChar char="Ø"/>
            </a:pPr>
            <a:r>
              <a:rPr lang="en-US" b="1" dirty="0">
                <a:solidFill>
                  <a:srgbClr val="118089"/>
                </a:solidFill>
                <a:latin typeface="Century Gothic" panose="020B0502020202020204" pitchFamily="34" charset="0"/>
              </a:rPr>
              <a:t>OPEN FORMULARY </a:t>
            </a:r>
            <a:r>
              <a:rPr lang="en-US" dirty="0">
                <a:solidFill>
                  <a:schemeClr val="tx1">
                    <a:lumMod val="75000"/>
                    <a:lumOff val="25000"/>
                  </a:schemeClr>
                </a:solidFill>
                <a:latin typeface="Century Gothic" panose="020B0502020202020204" pitchFamily="34" charset="0"/>
                <a:cs typeface="Arial"/>
              </a:rPr>
              <a:t>– non-formulary drugs are covered at a define level in the benefit</a:t>
            </a:r>
            <a:endParaRPr lang="en-US" dirty="0">
              <a:solidFill>
                <a:schemeClr val="tx1">
                  <a:lumMod val="75000"/>
                  <a:lumOff val="25000"/>
                </a:schemeClr>
              </a:solidFill>
              <a:latin typeface="Century Gothic" panose="020B0502020202020204" pitchFamily="34" charset="0"/>
            </a:endParaRPr>
          </a:p>
          <a:p>
            <a:endParaRPr lang="en-US" dirty="0"/>
          </a:p>
          <a:p>
            <a:pPr lvl="1">
              <a:spcBef>
                <a:spcPts val="1100"/>
              </a:spcBef>
            </a:pPr>
            <a:r>
              <a:rPr lang="en-US" sz="1800" dirty="0"/>
              <a:t>Pharmacy Contracting and Credentialing</a:t>
            </a:r>
          </a:p>
          <a:p>
            <a:pPr lvl="2">
              <a:spcBef>
                <a:spcPts val="1100"/>
              </a:spcBef>
            </a:pPr>
            <a:r>
              <a:rPr lang="en-US" sz="1400" dirty="0"/>
              <a:t>Verify that pharmacies that are qualified to provide the service </a:t>
            </a:r>
          </a:p>
          <a:p>
            <a:pPr lvl="2">
              <a:spcBef>
                <a:spcPts val="1100"/>
              </a:spcBef>
            </a:pPr>
            <a:r>
              <a:rPr lang="en-US" sz="1400" dirty="0"/>
              <a:t>Auditing for fraud, waste and abuse and recredentialing are key to ensuring compliance</a:t>
            </a:r>
          </a:p>
          <a:p>
            <a:pPr lvl="1">
              <a:spcBef>
                <a:spcPts val="1100"/>
              </a:spcBef>
            </a:pPr>
            <a:r>
              <a:rPr lang="en-US" sz="1800" dirty="0"/>
              <a:t>Types of Networks </a:t>
            </a:r>
          </a:p>
          <a:p>
            <a:pPr lvl="2">
              <a:spcBef>
                <a:spcPts val="1100"/>
              </a:spcBef>
            </a:pPr>
            <a:r>
              <a:rPr lang="en-US" sz="1400" dirty="0"/>
              <a:t>Open Network – fill prescription at any pharmacy</a:t>
            </a:r>
          </a:p>
          <a:p>
            <a:pPr lvl="2">
              <a:spcBef>
                <a:spcPts val="1100"/>
              </a:spcBef>
            </a:pPr>
            <a:r>
              <a:rPr lang="en-US" sz="1400" dirty="0"/>
              <a:t>Narrow Network – limited network of pharmacies</a:t>
            </a:r>
          </a:p>
          <a:p>
            <a:pPr lvl="2">
              <a:spcBef>
                <a:spcPts val="1100"/>
              </a:spcBef>
            </a:pPr>
            <a:r>
              <a:rPr lang="en-US" sz="1400" dirty="0"/>
              <a:t>Closed Network – tightly controlled network with very few options </a:t>
            </a:r>
          </a:p>
          <a:p>
            <a:pPr lvl="1">
              <a:spcBef>
                <a:spcPts val="1100"/>
              </a:spcBef>
            </a:pPr>
            <a:r>
              <a:rPr lang="en-US" sz="1800" dirty="0"/>
              <a:t>Analyses</a:t>
            </a:r>
          </a:p>
          <a:p>
            <a:pPr lvl="2">
              <a:spcBef>
                <a:spcPts val="1100"/>
              </a:spcBef>
            </a:pPr>
            <a:r>
              <a:rPr lang="en-US" sz="1400" dirty="0"/>
              <a:t>Network Disruption – how many members may have to change pharmacies in a new network arrangement</a:t>
            </a:r>
          </a:p>
          <a:p>
            <a:pPr lvl="2">
              <a:spcBef>
                <a:spcPts val="1100"/>
              </a:spcBef>
            </a:pPr>
            <a:r>
              <a:rPr lang="en-US" sz="1400" dirty="0"/>
              <a:t>Geo-access Report – how many members have an in-network pharmacy within a 2 mi, 5 mi, or 10 mi of their home</a:t>
            </a:r>
          </a:p>
          <a:p>
            <a:pPr lvl="1">
              <a:spcBef>
                <a:spcPts val="1100"/>
              </a:spcBef>
            </a:pPr>
            <a:r>
              <a:rPr lang="en-US" sz="1800" dirty="0"/>
              <a:t>Many PBMs own or contract with a specific mail order pharmacy for maintenance medications</a:t>
            </a:r>
          </a:p>
          <a:p>
            <a:pPr lvl="1">
              <a:spcBef>
                <a:spcPts val="1100"/>
              </a:spcBef>
            </a:pPr>
            <a:r>
              <a:rPr lang="en-US" sz="1800" dirty="0"/>
              <a:t>Many PBMs own or contract with a specific specialty pharmacy  </a:t>
            </a:r>
          </a:p>
          <a:p>
            <a:pPr lvl="1">
              <a:spcBef>
                <a:spcPts val="1100"/>
              </a:spcBef>
            </a:pPr>
            <a:endParaRPr lang="en-US" sz="2000" dirty="0"/>
          </a:p>
          <a:p>
            <a:endParaRPr lang="en-US" dirty="0"/>
          </a:p>
        </p:txBody>
      </p:sp>
      <p:sp>
        <p:nvSpPr>
          <p:cNvPr id="4" name="Slide Number Placeholder 3"/>
          <p:cNvSpPr>
            <a:spLocks noGrp="1"/>
          </p:cNvSpPr>
          <p:nvPr>
            <p:ph type="sldNum" sz="quarter" idx="10"/>
          </p:nvPr>
        </p:nvSpPr>
        <p:spPr/>
        <p:txBody>
          <a:bodyPr/>
          <a:lstStyle/>
          <a:p>
            <a:fld id="{59EBA92C-C9C0-4660-A035-EC6A841607C7}" type="slidenum">
              <a:rPr lang="en-US" smtClean="0"/>
              <a:t>9</a:t>
            </a:fld>
            <a:endParaRPr lang="en-US" dirty="0"/>
          </a:p>
        </p:txBody>
      </p:sp>
    </p:spTree>
    <p:extLst>
      <p:ext uri="{BB962C8B-B14F-4D97-AF65-F5344CB8AC3E}">
        <p14:creationId xmlns:p14="http://schemas.microsoft.com/office/powerpoint/2010/main" val="312434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Clinical programs are intended to help members keep adherent, some PBMS introduce clinical programs that are not very robust, our core industry leading clinical programs seeing dramatic impact on Rx spend.  Where we show the greatest impact.  We coordinate care between patients, pharmacy and member to achieve optimal impact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Non adherence leads to a patient returning to the physician for not feeling well at which point physician prescribes more expensive medication which still leads to non-adherence and more complex condition.</a:t>
            </a: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about rubber stamping Pas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Formulary Management</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Monitoring FDA Pipeline, reviewing industry literature and ensuring that the formulary is current and meets best practices for clinical outcomes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Drug Utilization Review</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Point of Sale DUR Alerts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Duplicate therapy </a:t>
            </a:r>
          </a:p>
          <a:p>
            <a:r>
              <a:rPr lang="en-US" sz="1200" b="0" i="0" u="none" strike="noStrike" kern="1200" baseline="0" dirty="0">
                <a:solidFill>
                  <a:schemeClr val="tx1"/>
                </a:solidFill>
                <a:latin typeface="+mn-lt"/>
                <a:ea typeface="+mn-ea"/>
                <a:cs typeface="+mn-cs"/>
              </a:rPr>
              <a:t>• High dose alerts </a:t>
            </a:r>
          </a:p>
          <a:p>
            <a:r>
              <a:rPr lang="en-US" sz="1200" b="0" i="0" u="none" strike="noStrike" kern="1200" baseline="0" dirty="0">
                <a:solidFill>
                  <a:schemeClr val="tx1"/>
                </a:solidFill>
                <a:latin typeface="+mn-lt"/>
                <a:ea typeface="+mn-ea"/>
                <a:cs typeface="+mn-cs"/>
              </a:rPr>
              <a:t>• Drug-Drug Interactions </a:t>
            </a:r>
          </a:p>
          <a:p>
            <a:r>
              <a:rPr lang="en-US" sz="1200" b="0" i="0" u="none" strike="noStrike" kern="1200" baseline="0" dirty="0">
                <a:solidFill>
                  <a:schemeClr val="tx1"/>
                </a:solidFill>
                <a:latin typeface="+mn-lt"/>
                <a:ea typeface="+mn-ea"/>
                <a:cs typeface="+mn-cs"/>
              </a:rPr>
              <a:t>• Duplicate medication </a:t>
            </a:r>
          </a:p>
          <a:p>
            <a:r>
              <a:rPr lang="en-US" sz="1200" b="0" i="0" u="none" strike="noStrike" kern="1200" baseline="0" dirty="0">
                <a:solidFill>
                  <a:schemeClr val="tx1"/>
                </a:solidFill>
                <a:latin typeface="+mn-lt"/>
                <a:ea typeface="+mn-ea"/>
                <a:cs typeface="+mn-cs"/>
              </a:rPr>
              <a:t>• Drug-Disease Interactions </a:t>
            </a: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Age Edits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service provides processing edits and clinical review to ensure that certain medications which are targeted or approved for use in only certain age populations are restricted to those age groups. Lists are subject to change and are provided upon request. Common drug classes included in our Age Edit Module include; acne, ADHD, and more.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Gender Edits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includes processing edits and clinical reviews to ensure that certain medications, which are targeted or approved for use in only certain gender populations, are restricted to those genders. Lists are subject to change and can be provided upon request. Common drug classes include oral contraceptives, hormone replacement, erectile dysfunction, and more.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Quantity Limits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Quantity level limits reduce waste by leveraging prescribing limits based upon FDA-approved guidelines for maximum dosages and treatment durations.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Retrospective Drug Utilization Review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Retrospective Drug Utilization Review is a program which alerts providers of potential issues related to medication use. The program evaluates claims and patient data against clinically sound, evidence-based criteria and provides targeted interventions for clinicians from clinicians.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Prior Authorization – Clinical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prior authorization program includes medications which should require that certain clinical criteria be met prior to approval of the medication.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Compound Management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Compound Management program helps plan sponsors contain costs while maintaining access to quality care. We offer a streamlined claims adjudication process that leverages a comprehensive list of excluded compound ingredients, bulk chemicals and kits that are hyperinflated. When non-excluded formulations are prescribed, WellDyne requires each ingredient in a compound claim, along with its associated pricing, to be submitted for review to determine the appropriateness of the final product.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Therapy</a:t>
            </a:r>
          </a:p>
          <a:p>
            <a:r>
              <a:rPr lang="en-US" sz="1200" b="0" i="0" u="none" strike="noStrike" kern="1200" baseline="0" dirty="0">
                <a:solidFill>
                  <a:schemeClr val="tx1"/>
                </a:solidFill>
                <a:latin typeface="+mn-lt"/>
                <a:ea typeface="+mn-ea"/>
                <a:cs typeface="+mn-cs"/>
              </a:rPr>
              <a:t>Step Therapy encourages members to try a preferred generic over a higher cost generic, often manufactured with the same active ingredient(s), or a higher cost brand, this program lowers drug spend without compromising quality of care.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Medication Adherence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Medication adherence program identifies barriers to compliance/non-compliance and works with patients and providers to improve overall medication compliance in targeted, chronic conditions where medication adherence is a common issue, and conditions significantly improved with better medication compliance. Target chronic conditions in diabetes, high blood pressure, high cholesterol, coronary artery disease and congestive heart failure.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Hyperinflationary Drugs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Hyperinflationary Drugs program monitors the pricing and clinical relevance of new and existing medications. Drugs are added to an exclusion list if they meet one or more of the following criteria: </a:t>
            </a:r>
          </a:p>
          <a:p>
            <a:r>
              <a:rPr lang="en-US" sz="1200" b="0" i="0" u="none" strike="noStrike" kern="1200" baseline="0" dirty="0">
                <a:solidFill>
                  <a:schemeClr val="tx1"/>
                </a:solidFill>
                <a:latin typeface="+mn-lt"/>
                <a:ea typeface="+mn-ea"/>
                <a:cs typeface="+mn-cs"/>
              </a:rPr>
              <a:t>• New dosage formulations that fail to demonstrate improved clinical outcomes fall into this category </a:t>
            </a:r>
          </a:p>
          <a:p>
            <a:r>
              <a:rPr lang="en-US" sz="1200" b="0" i="0" u="none" strike="noStrike" kern="1200" baseline="0" dirty="0">
                <a:solidFill>
                  <a:schemeClr val="tx1"/>
                </a:solidFill>
                <a:latin typeface="+mn-lt"/>
                <a:ea typeface="+mn-ea"/>
                <a:cs typeface="+mn-cs"/>
              </a:rPr>
              <a:t>• The medication is a combination product in which the active ingredients can be purchased separately at more than a 50% cost savings </a:t>
            </a:r>
          </a:p>
          <a:p>
            <a:r>
              <a:rPr lang="en-US" sz="1200" b="0" i="0" u="none" strike="noStrike" kern="1200" baseline="0" dirty="0">
                <a:solidFill>
                  <a:schemeClr val="tx1"/>
                </a:solidFill>
                <a:latin typeface="+mn-lt"/>
                <a:ea typeface="+mn-ea"/>
                <a:cs typeface="+mn-cs"/>
              </a:rPr>
              <a:t>• Cost is more than 2 times higher than other medications with similar therapeutic outcomes </a:t>
            </a:r>
          </a:p>
          <a:p>
            <a:endParaRPr lang="en-US" dirty="0"/>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Medication Therapy Management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Medication Therapy Management program is designed to optimize the benefits of medications for individual patients. Unlike other care programs that may focus on a single disease or problem, the MTM program is a comprehensive evaluation of all conditions and therapies a member may have. </a:t>
            </a:r>
            <a:endParaRPr lang="en-US" dirty="0"/>
          </a:p>
        </p:txBody>
      </p:sp>
      <p:sp>
        <p:nvSpPr>
          <p:cNvPr id="4" name="Slide Number Placeholder 3"/>
          <p:cNvSpPr>
            <a:spLocks noGrp="1"/>
          </p:cNvSpPr>
          <p:nvPr>
            <p:ph type="sldNum" sz="quarter" idx="5"/>
          </p:nvPr>
        </p:nvSpPr>
        <p:spPr/>
        <p:txBody>
          <a:bodyPr/>
          <a:lstStyle/>
          <a:p>
            <a:fld id="{0CDACCC1-4E70-AB4F-BDA4-17CE542F167E}" type="slidenum">
              <a:rPr lang="en-US" smtClean="0"/>
              <a:t>10</a:t>
            </a:fld>
            <a:endParaRPr lang="en-US"/>
          </a:p>
        </p:txBody>
      </p:sp>
    </p:spTree>
    <p:extLst>
      <p:ext uri="{BB962C8B-B14F-4D97-AF65-F5344CB8AC3E}">
        <p14:creationId xmlns:p14="http://schemas.microsoft.com/office/powerpoint/2010/main" val="223343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ACCC1-4E70-AB4F-BDA4-17CE542F1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567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festyle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E79137-D479-4D0B-8D0A-CEAB633973C7}"/>
              </a:ext>
            </a:extLst>
          </p:cNvPr>
          <p:cNvSpPr/>
          <p:nvPr userDrawn="1"/>
        </p:nvSpPr>
        <p:spPr>
          <a:xfrm>
            <a:off x="8387196" y="0"/>
            <a:ext cx="3804803" cy="6858000"/>
          </a:xfrm>
          <a:prstGeom prst="rect">
            <a:avLst/>
          </a:prstGeom>
          <a:solidFill>
            <a:srgbClr val="05E0A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C76D660-DB93-0F49-B922-4055198CC2F5}"/>
              </a:ext>
            </a:extLst>
          </p:cNvPr>
          <p:cNvSpPr>
            <a:spLocks noGrp="1"/>
          </p:cNvSpPr>
          <p:nvPr>
            <p:ph type="subTitle" idx="1"/>
          </p:nvPr>
        </p:nvSpPr>
        <p:spPr>
          <a:xfrm>
            <a:off x="777775" y="5028551"/>
            <a:ext cx="4206208" cy="638715"/>
          </a:xfrm>
        </p:spPr>
        <p:txBody>
          <a:bodyPr>
            <a:no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050E5905-A6B0-419C-B7F4-E4583D9A9943}"/>
              </a:ext>
            </a:extLst>
          </p:cNvPr>
          <p:cNvCxnSpPr>
            <a:cxnSpLocks/>
          </p:cNvCxnSpPr>
          <p:nvPr/>
        </p:nvCxnSpPr>
        <p:spPr>
          <a:xfrm>
            <a:off x="853363" y="4946206"/>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EB84725A-756C-4EEF-90FC-3898E9C185EF}"/>
              </a:ext>
            </a:extLst>
          </p:cNvPr>
          <p:cNvSpPr txBox="1">
            <a:spLocks/>
          </p:cNvSpPr>
          <p:nvPr userDrawn="1"/>
        </p:nvSpPr>
        <p:spPr>
          <a:xfrm>
            <a:off x="777775" y="6089301"/>
            <a:ext cx="1653926" cy="39254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2"/>
                </a:solidFill>
              </a:rPr>
              <a:t>Prepared for</a:t>
            </a:r>
          </a:p>
        </p:txBody>
      </p:sp>
      <p:sp>
        <p:nvSpPr>
          <p:cNvPr id="2" name="Title 1">
            <a:extLst>
              <a:ext uri="{FF2B5EF4-FFF2-40B4-BE49-F238E27FC236}">
                <a16:creationId xmlns:a16="http://schemas.microsoft.com/office/drawing/2014/main" id="{BC707F18-9E0D-0E48-8EA4-9D5ED9E1FD23}"/>
              </a:ext>
            </a:extLst>
          </p:cNvPr>
          <p:cNvSpPr>
            <a:spLocks noGrp="1"/>
          </p:cNvSpPr>
          <p:nvPr>
            <p:ph type="ctrTitle"/>
          </p:nvPr>
        </p:nvSpPr>
        <p:spPr>
          <a:xfrm>
            <a:off x="747632" y="2070951"/>
            <a:ext cx="5851952" cy="2612377"/>
          </a:xfrm>
        </p:spPr>
        <p:txBody>
          <a:bodyPr anchor="ctr">
            <a:noAutofit/>
          </a:bodyPr>
          <a:lstStyle>
            <a:lvl1pPr algn="l">
              <a:defRPr sz="5400" b="1">
                <a:solidFill>
                  <a:srgbClr val="1D2A3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E25E3380-9E18-584A-9CDF-1324D4F9F7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731520" y="448754"/>
            <a:ext cx="2743200" cy="1463040"/>
          </a:xfrm>
          <a:prstGeom prst="rect">
            <a:avLst/>
          </a:prstGeom>
        </p:spPr>
      </p:pic>
      <p:sp>
        <p:nvSpPr>
          <p:cNvPr id="5" name="Picture Placeholder 4">
            <a:extLst>
              <a:ext uri="{FF2B5EF4-FFF2-40B4-BE49-F238E27FC236}">
                <a16:creationId xmlns:a16="http://schemas.microsoft.com/office/drawing/2014/main" id="{04878D78-BF24-E64E-B5D9-62E3809781BB}"/>
              </a:ext>
            </a:extLst>
          </p:cNvPr>
          <p:cNvSpPr>
            <a:spLocks noGrp="1"/>
          </p:cNvSpPr>
          <p:nvPr>
            <p:ph type="pic" sz="quarter" idx="10" hasCustomPrompt="1"/>
          </p:nvPr>
        </p:nvSpPr>
        <p:spPr>
          <a:xfrm>
            <a:off x="1972119" y="5930144"/>
            <a:ext cx="1897063" cy="733425"/>
          </a:xfrm>
          <a:solidFill>
            <a:schemeClr val="bg2"/>
          </a:solidFill>
        </p:spPr>
        <p:txBody>
          <a:bodyPr anchor="ctr"/>
          <a:lstStyle>
            <a:lvl1pPr marL="0" indent="0" algn="ctr">
              <a:buNone/>
              <a:defRPr sz="1400"/>
            </a:lvl1pPr>
          </a:lstStyle>
          <a:p>
            <a:r>
              <a:rPr lang="en-US" dirty="0"/>
              <a:t>Logo</a:t>
            </a:r>
          </a:p>
        </p:txBody>
      </p:sp>
      <p:sp>
        <p:nvSpPr>
          <p:cNvPr id="17" name="Freeform 16">
            <a:extLst>
              <a:ext uri="{FF2B5EF4-FFF2-40B4-BE49-F238E27FC236}">
                <a16:creationId xmlns:a16="http://schemas.microsoft.com/office/drawing/2014/main" id="{3E97D977-DDA4-5145-A5FD-FD1A0DCBDACB}"/>
              </a:ext>
            </a:extLst>
          </p:cNvPr>
          <p:cNvSpPr/>
          <p:nvPr userDrawn="1"/>
        </p:nvSpPr>
        <p:spPr>
          <a:xfrm>
            <a:off x="6728386" y="0"/>
            <a:ext cx="4433854" cy="6177134"/>
          </a:xfrm>
          <a:custGeom>
            <a:avLst/>
            <a:gdLst>
              <a:gd name="connsiteX0" fmla="*/ 2335339 w 4433854"/>
              <a:gd name="connsiteY0" fmla="*/ 940714 h 6177134"/>
              <a:gd name="connsiteX1" fmla="*/ 4433854 w 4433854"/>
              <a:gd name="connsiteY1" fmla="*/ 940714 h 6177134"/>
              <a:gd name="connsiteX2" fmla="*/ 4433854 w 4433854"/>
              <a:gd name="connsiteY2" fmla="*/ 6177134 h 6177134"/>
              <a:gd name="connsiteX3" fmla="*/ 2335339 w 4433854"/>
              <a:gd name="connsiteY3" fmla="*/ 6177134 h 6177134"/>
              <a:gd name="connsiteX4" fmla="*/ 0 w 4433854"/>
              <a:gd name="connsiteY4" fmla="*/ 0 h 6177134"/>
              <a:gd name="connsiteX5" fmla="*/ 2098515 w 4433854"/>
              <a:gd name="connsiteY5" fmla="*/ 0 h 6177134"/>
              <a:gd name="connsiteX6" fmla="*/ 2098515 w 4433854"/>
              <a:gd name="connsiteY6" fmla="*/ 5302204 h 6177134"/>
              <a:gd name="connsiteX7" fmla="*/ 0 w 4433854"/>
              <a:gd name="connsiteY7" fmla="*/ 5302204 h 61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3854" h="6177134">
                <a:moveTo>
                  <a:pt x="2335339" y="940714"/>
                </a:moveTo>
                <a:lnTo>
                  <a:pt x="4433854" y="940714"/>
                </a:lnTo>
                <a:lnTo>
                  <a:pt x="4433854" y="6177134"/>
                </a:lnTo>
                <a:lnTo>
                  <a:pt x="2335339" y="6177134"/>
                </a:lnTo>
                <a:close/>
                <a:moveTo>
                  <a:pt x="0" y="0"/>
                </a:moveTo>
                <a:lnTo>
                  <a:pt x="2098515" y="0"/>
                </a:lnTo>
                <a:lnTo>
                  <a:pt x="2098515" y="5302204"/>
                </a:lnTo>
                <a:lnTo>
                  <a:pt x="0" y="5302204"/>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15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5E97-EE03-4840-8528-6F99BC4974AD}"/>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7C25182B-2F95-6B46-83D4-4E24FB3F024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292886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 Color Block + Lifestyle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D3FE79-448B-4C7A-AE09-8133CFFA4588}"/>
              </a:ext>
            </a:extLst>
          </p:cNvPr>
          <p:cNvSpPr/>
          <p:nvPr userDrawn="1"/>
        </p:nvSpPr>
        <p:spPr>
          <a:xfrm>
            <a:off x="4197837" y="1587260"/>
            <a:ext cx="4336942" cy="443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3" name="Picture 22" descr="A person standing in a kitchen&#10;&#10;Description automatically generated">
            <a:extLst>
              <a:ext uri="{FF2B5EF4-FFF2-40B4-BE49-F238E27FC236}">
                <a16:creationId xmlns:a16="http://schemas.microsoft.com/office/drawing/2014/main" id="{EADBFC60-71C8-9C41-AF58-FB148B949405}"/>
              </a:ext>
            </a:extLst>
          </p:cNvPr>
          <p:cNvPicPr>
            <a:picLocks noChangeAspect="1"/>
          </p:cNvPicPr>
          <p:nvPr userDrawn="1"/>
        </p:nvPicPr>
        <p:blipFill>
          <a:blip r:embed="rId2"/>
          <a:stretch>
            <a:fillRect/>
          </a:stretch>
        </p:blipFill>
        <p:spPr>
          <a:xfrm>
            <a:off x="8422432" y="-4445"/>
            <a:ext cx="3779520" cy="6858000"/>
          </a:xfrm>
          <a:prstGeom prst="rect">
            <a:avLst/>
          </a:prstGeom>
        </p:spPr>
      </p:pic>
      <p:sp>
        <p:nvSpPr>
          <p:cNvPr id="19" name="Rectangle 18">
            <a:extLst>
              <a:ext uri="{FF2B5EF4-FFF2-40B4-BE49-F238E27FC236}">
                <a16:creationId xmlns:a16="http://schemas.microsoft.com/office/drawing/2014/main" id="{7E37E68A-478D-4EA9-A3D1-8F63857E8FEF}"/>
              </a:ext>
            </a:extLst>
          </p:cNvPr>
          <p:cNvSpPr/>
          <p:nvPr userDrawn="1"/>
        </p:nvSpPr>
        <p:spPr>
          <a:xfrm>
            <a:off x="1" y="1587260"/>
            <a:ext cx="4197835" cy="4442573"/>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D32FCE9-42DA-4103-A024-64E8D1349790}"/>
              </a:ext>
            </a:extLst>
          </p:cNvPr>
          <p:cNvGrpSpPr/>
          <p:nvPr userDrawn="1"/>
        </p:nvGrpSpPr>
        <p:grpSpPr>
          <a:xfrm>
            <a:off x="-1911" y="229083"/>
            <a:ext cx="436400" cy="988421"/>
            <a:chOff x="4609284" y="652941"/>
            <a:chExt cx="1609963" cy="3646477"/>
          </a:xfrm>
        </p:grpSpPr>
        <p:sp>
          <p:nvSpPr>
            <p:cNvPr id="9" name="Rectangle 8">
              <a:extLst>
                <a:ext uri="{FF2B5EF4-FFF2-40B4-BE49-F238E27FC236}">
                  <a16:creationId xmlns:a16="http://schemas.microsoft.com/office/drawing/2014/main" id="{0B222221-0B05-4FE1-BB50-909C565BE9EB}"/>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74122C9-CBBF-4D08-B09F-11C8DE9C4664}"/>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Footer Placeholder 4">
            <a:extLst>
              <a:ext uri="{FF2B5EF4-FFF2-40B4-BE49-F238E27FC236}">
                <a16:creationId xmlns:a16="http://schemas.microsoft.com/office/drawing/2014/main" id="{28BF1C7D-F84E-4FAA-9F28-53240F658AF5}"/>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bg1"/>
                </a:solidFill>
              </a:defRPr>
            </a:lvl1pPr>
          </a:lstStyle>
          <a:p>
            <a:r>
              <a:rPr lang="en-US" dirty="0"/>
              <a:t>©2021 WellDyne – Proprietary &amp; Confidential</a:t>
            </a:r>
          </a:p>
        </p:txBody>
      </p:sp>
      <p:sp>
        <p:nvSpPr>
          <p:cNvPr id="12" name="Slide Number Placeholder 5">
            <a:extLst>
              <a:ext uri="{FF2B5EF4-FFF2-40B4-BE49-F238E27FC236}">
                <a16:creationId xmlns:a16="http://schemas.microsoft.com/office/drawing/2014/main" id="{34381E3E-8CB0-4FE3-8830-23DADCBBBBE7}"/>
              </a:ext>
            </a:extLst>
          </p:cNvPr>
          <p:cNvSpPr>
            <a:spLocks noGrp="1"/>
          </p:cNvSpPr>
          <p:nvPr>
            <p:ph type="sldNum" sz="quarter" idx="12"/>
          </p:nvPr>
        </p:nvSpPr>
        <p:spPr>
          <a:xfrm>
            <a:off x="11686233" y="6488430"/>
            <a:ext cx="411142" cy="365125"/>
          </a:xfrm>
        </p:spPr>
        <p:txBody>
          <a:bodyPr/>
          <a:lstStyle>
            <a:lvl1pPr algn="ctr">
              <a:defRPr sz="1000" b="1">
                <a:solidFill>
                  <a:schemeClr val="bg1"/>
                </a:solidFill>
              </a:defRPr>
            </a:lvl1pPr>
          </a:lstStyle>
          <a:p>
            <a:fld id="{73767C92-62D0-5C47-8288-C299F896D86F}" type="slidenum">
              <a:rPr lang="en-US" smtClean="0"/>
              <a:pPr/>
              <a:t>‹#›</a:t>
            </a:fld>
            <a:endParaRPr lang="en-US" dirty="0"/>
          </a:p>
        </p:txBody>
      </p:sp>
      <p:cxnSp>
        <p:nvCxnSpPr>
          <p:cNvPr id="13" name="Straight Connector 12">
            <a:extLst>
              <a:ext uri="{FF2B5EF4-FFF2-40B4-BE49-F238E27FC236}">
                <a16:creationId xmlns:a16="http://schemas.microsoft.com/office/drawing/2014/main" id="{4F63291D-2A21-46E7-991D-445608E70DB2}"/>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6FEA02B-6D7A-B74E-ACCA-2660957C0557}"/>
              </a:ext>
            </a:extLst>
          </p:cNvPr>
          <p:cNvSpPr>
            <a:spLocks noGrp="1"/>
          </p:cNvSpPr>
          <p:nvPr>
            <p:ph type="title"/>
          </p:nvPr>
        </p:nvSpPr>
        <p:spPr>
          <a:xfrm>
            <a:off x="498149" y="484700"/>
            <a:ext cx="7782251"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0" name="Content Placeholder 2">
            <a:extLst>
              <a:ext uri="{FF2B5EF4-FFF2-40B4-BE49-F238E27FC236}">
                <a16:creationId xmlns:a16="http://schemas.microsoft.com/office/drawing/2014/main" id="{DDF23A3D-AB7B-1D4A-9BDC-81FD966D54E7}"/>
              </a:ext>
            </a:extLst>
          </p:cNvPr>
          <p:cNvSpPr>
            <a:spLocks noGrp="1"/>
          </p:cNvSpPr>
          <p:nvPr>
            <p:ph sz="half" idx="15"/>
          </p:nvPr>
        </p:nvSpPr>
        <p:spPr>
          <a:xfrm>
            <a:off x="496561" y="1795522"/>
            <a:ext cx="3536596" cy="4139946"/>
          </a:xfrm>
        </p:spPr>
        <p:txBody>
          <a:bodyPr>
            <a:noAutofit/>
          </a:bodyPr>
          <a:lstStyle>
            <a:lvl1pPr marL="0" indent="0">
              <a:buFontTx/>
              <a:buNone/>
              <a:defRPr sz="2200" b="1"/>
            </a:lvl1pPr>
            <a:lvl2pPr marL="233363" indent="-223838">
              <a:lnSpc>
                <a:spcPct val="100000"/>
              </a:lnSpc>
              <a:spcBef>
                <a:spcPts val="500"/>
              </a:spcBef>
              <a:spcAft>
                <a:spcPts val="0"/>
              </a:spcAft>
              <a:buClr>
                <a:schemeClr val="accent1"/>
              </a:buClr>
              <a:buSzPct val="100000"/>
              <a:buFont typeface="Wingdings" pitchFamily="2" charset="2"/>
              <a:buChar char="§"/>
              <a:tabLst/>
              <a:defRPr sz="20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1800"/>
            </a:lvl3pPr>
            <a:lvl4pPr marL="635000" indent="-234950">
              <a:buClr>
                <a:srgbClr val="05E0A2"/>
              </a:buClr>
              <a:buSzPct val="115000"/>
              <a:buFont typeface="System Font Regular"/>
              <a:buChar char="–"/>
              <a:tabLst/>
              <a:defRPr sz="16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7F3743A1-736E-8145-B1F1-1FC9885993DA}"/>
              </a:ext>
            </a:extLst>
          </p:cNvPr>
          <p:cNvSpPr>
            <a:spLocks noGrp="1"/>
          </p:cNvSpPr>
          <p:nvPr>
            <p:ph sz="half" idx="16"/>
          </p:nvPr>
        </p:nvSpPr>
        <p:spPr>
          <a:xfrm>
            <a:off x="4443092" y="1795522"/>
            <a:ext cx="3536596" cy="4139946"/>
          </a:xfrm>
        </p:spPr>
        <p:txBody>
          <a:bodyPr>
            <a:noAutofit/>
          </a:bodyPr>
          <a:lstStyle>
            <a:lvl1pPr marL="0" indent="0">
              <a:buFontTx/>
              <a:buNone/>
              <a:defRPr sz="2200" b="1">
                <a:solidFill>
                  <a:schemeClr val="bg1"/>
                </a:solidFill>
              </a:defRPr>
            </a:lvl1pPr>
            <a:lvl2pPr marL="233363" indent="-223838">
              <a:lnSpc>
                <a:spcPct val="100000"/>
              </a:lnSpc>
              <a:spcBef>
                <a:spcPts val="500"/>
              </a:spcBef>
              <a:spcAft>
                <a:spcPts val="0"/>
              </a:spcAft>
              <a:buClr>
                <a:schemeClr val="accent1"/>
              </a:buClr>
              <a:buSzPct val="100000"/>
              <a:buFont typeface="Wingdings" pitchFamily="2" charset="2"/>
              <a:buChar char="§"/>
              <a:tabLst/>
              <a:defRPr sz="2000">
                <a:solidFill>
                  <a:schemeClr val="bg1"/>
                </a:solidFill>
              </a:defRPr>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1800">
                <a:solidFill>
                  <a:schemeClr val="bg1"/>
                </a:solidFill>
              </a:defRPr>
            </a:lvl3pPr>
            <a:lvl4pPr marL="635000" indent="-234950">
              <a:buClr>
                <a:srgbClr val="05E0A2"/>
              </a:buClr>
              <a:buSzPct val="115000"/>
              <a:buFont typeface="System Font Regular"/>
              <a:buChar char="–"/>
              <a:tabLst/>
              <a:defRPr sz="1600">
                <a:solidFill>
                  <a:schemeClr val="bg1"/>
                </a:solidFill>
              </a:defRPr>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5" name="Graphic 14">
            <a:extLst>
              <a:ext uri="{FF2B5EF4-FFF2-40B4-BE49-F238E27FC236}">
                <a16:creationId xmlns:a16="http://schemas.microsoft.com/office/drawing/2014/main" id="{09580850-6636-C94B-B725-42223C98E16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6705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Col Color Block + Lifestyle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D3FE79-448B-4C7A-AE09-8133CFFA4588}"/>
              </a:ext>
            </a:extLst>
          </p:cNvPr>
          <p:cNvSpPr/>
          <p:nvPr userDrawn="1"/>
        </p:nvSpPr>
        <p:spPr>
          <a:xfrm>
            <a:off x="5996642" y="1587260"/>
            <a:ext cx="6195357" cy="443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E37E68A-478D-4EA9-A3D1-8F63857E8FEF}"/>
              </a:ext>
            </a:extLst>
          </p:cNvPr>
          <p:cNvSpPr/>
          <p:nvPr userDrawn="1"/>
        </p:nvSpPr>
        <p:spPr>
          <a:xfrm>
            <a:off x="0" y="1587260"/>
            <a:ext cx="5996641" cy="4442573"/>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D32FCE9-42DA-4103-A024-64E8D1349790}"/>
              </a:ext>
            </a:extLst>
          </p:cNvPr>
          <p:cNvGrpSpPr/>
          <p:nvPr userDrawn="1"/>
        </p:nvGrpSpPr>
        <p:grpSpPr>
          <a:xfrm>
            <a:off x="-1911" y="229083"/>
            <a:ext cx="436400" cy="988421"/>
            <a:chOff x="4609284" y="652941"/>
            <a:chExt cx="1609963" cy="3646477"/>
          </a:xfrm>
        </p:grpSpPr>
        <p:sp>
          <p:nvSpPr>
            <p:cNvPr id="9" name="Rectangle 8">
              <a:extLst>
                <a:ext uri="{FF2B5EF4-FFF2-40B4-BE49-F238E27FC236}">
                  <a16:creationId xmlns:a16="http://schemas.microsoft.com/office/drawing/2014/main" id="{0B222221-0B05-4FE1-BB50-909C565BE9EB}"/>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74122C9-CBBF-4D08-B09F-11C8DE9C4664}"/>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Footer Placeholder 4">
            <a:extLst>
              <a:ext uri="{FF2B5EF4-FFF2-40B4-BE49-F238E27FC236}">
                <a16:creationId xmlns:a16="http://schemas.microsoft.com/office/drawing/2014/main" id="{28BF1C7D-F84E-4FAA-9F28-53240F658AF5}"/>
              </a:ext>
            </a:extLst>
          </p:cNvPr>
          <p:cNvSpPr>
            <a:spLocks noGrp="1"/>
          </p:cNvSpPr>
          <p:nvPr userDrawn="1">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2" name="Slide Number Placeholder 5">
            <a:extLst>
              <a:ext uri="{FF2B5EF4-FFF2-40B4-BE49-F238E27FC236}">
                <a16:creationId xmlns:a16="http://schemas.microsoft.com/office/drawing/2014/main" id="{34381E3E-8CB0-4FE3-8830-23DADCBBBBE7}"/>
              </a:ext>
            </a:extLst>
          </p:cNvPr>
          <p:cNvSpPr>
            <a:spLocks noGrp="1"/>
          </p:cNvSpPr>
          <p:nvPr userDrawn="1">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3" name="Straight Connector 12">
            <a:extLst>
              <a:ext uri="{FF2B5EF4-FFF2-40B4-BE49-F238E27FC236}">
                <a16:creationId xmlns:a16="http://schemas.microsoft.com/office/drawing/2014/main" id="{4F63291D-2A21-46E7-991D-445608E70DB2}"/>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6FEA02B-6D7A-B74E-ACCA-2660957C0557}"/>
              </a:ext>
            </a:extLst>
          </p:cNvPr>
          <p:cNvSpPr>
            <a:spLocks noGrp="1"/>
          </p:cNvSpPr>
          <p:nvPr userDrawn="1">
            <p:ph type="title"/>
          </p:nvPr>
        </p:nvSpPr>
        <p:spPr>
          <a:xfrm>
            <a:off x="498149" y="484700"/>
            <a:ext cx="7782251"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0" name="Content Placeholder 2">
            <a:extLst>
              <a:ext uri="{FF2B5EF4-FFF2-40B4-BE49-F238E27FC236}">
                <a16:creationId xmlns:a16="http://schemas.microsoft.com/office/drawing/2014/main" id="{DDF23A3D-AB7B-1D4A-9BDC-81FD966D54E7}"/>
              </a:ext>
            </a:extLst>
          </p:cNvPr>
          <p:cNvSpPr>
            <a:spLocks noGrp="1"/>
          </p:cNvSpPr>
          <p:nvPr userDrawn="1">
            <p:ph sz="half" idx="15"/>
          </p:nvPr>
        </p:nvSpPr>
        <p:spPr>
          <a:xfrm>
            <a:off x="496560" y="1795522"/>
            <a:ext cx="5248163" cy="4139946"/>
          </a:xfrm>
        </p:spPr>
        <p:txBody>
          <a:bodyPr>
            <a:noAutofit/>
          </a:bodyPr>
          <a:lstStyle>
            <a:lvl1pPr marL="0" indent="0">
              <a:buFontTx/>
              <a:buNone/>
              <a:defRPr sz="2200" b="1"/>
            </a:lvl1pPr>
            <a:lvl2pPr marL="233363" indent="-223838">
              <a:lnSpc>
                <a:spcPct val="100000"/>
              </a:lnSpc>
              <a:spcBef>
                <a:spcPts val="500"/>
              </a:spcBef>
              <a:spcAft>
                <a:spcPts val="0"/>
              </a:spcAft>
              <a:buClr>
                <a:schemeClr val="accent1"/>
              </a:buClr>
              <a:buSzPct val="100000"/>
              <a:buFont typeface="Wingdings" pitchFamily="2" charset="2"/>
              <a:buChar char="§"/>
              <a:tabLst/>
              <a:defRPr sz="20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1800"/>
            </a:lvl3pPr>
            <a:lvl4pPr marL="635000" indent="-234950">
              <a:buClr>
                <a:srgbClr val="05E0A2"/>
              </a:buClr>
              <a:buSzPct val="115000"/>
              <a:buFont typeface="System Font Regular"/>
              <a:buChar char="–"/>
              <a:tabLst/>
              <a:defRPr sz="16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7F3743A1-736E-8145-B1F1-1FC9885993DA}"/>
              </a:ext>
            </a:extLst>
          </p:cNvPr>
          <p:cNvSpPr>
            <a:spLocks noGrp="1"/>
          </p:cNvSpPr>
          <p:nvPr userDrawn="1">
            <p:ph sz="half" idx="16"/>
          </p:nvPr>
        </p:nvSpPr>
        <p:spPr>
          <a:xfrm>
            <a:off x="6334236" y="1795522"/>
            <a:ext cx="5248163" cy="4139946"/>
          </a:xfrm>
        </p:spPr>
        <p:txBody>
          <a:bodyPr>
            <a:noAutofit/>
          </a:bodyPr>
          <a:lstStyle>
            <a:lvl1pPr marL="0" indent="0">
              <a:buFontTx/>
              <a:buNone/>
              <a:defRPr sz="2200" b="1">
                <a:solidFill>
                  <a:schemeClr val="bg1"/>
                </a:solidFill>
              </a:defRPr>
            </a:lvl1pPr>
            <a:lvl2pPr marL="233363" indent="-223838">
              <a:lnSpc>
                <a:spcPct val="100000"/>
              </a:lnSpc>
              <a:spcBef>
                <a:spcPts val="500"/>
              </a:spcBef>
              <a:spcAft>
                <a:spcPts val="0"/>
              </a:spcAft>
              <a:buClr>
                <a:schemeClr val="accent1"/>
              </a:buClr>
              <a:buSzPct val="100000"/>
              <a:buFont typeface="Wingdings" pitchFamily="2" charset="2"/>
              <a:buChar char="§"/>
              <a:tabLst/>
              <a:defRPr sz="2000">
                <a:solidFill>
                  <a:schemeClr val="bg1"/>
                </a:solidFill>
              </a:defRPr>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1800">
                <a:solidFill>
                  <a:schemeClr val="bg1"/>
                </a:solidFill>
              </a:defRPr>
            </a:lvl3pPr>
            <a:lvl4pPr marL="635000" indent="-234950">
              <a:buClr>
                <a:srgbClr val="05E0A2"/>
              </a:buClr>
              <a:buSzPct val="115000"/>
              <a:buFont typeface="System Font Regular"/>
              <a:buChar char="–"/>
              <a:tabLst/>
              <a:defRPr sz="1600">
                <a:solidFill>
                  <a:schemeClr val="bg1"/>
                </a:solidFill>
              </a:defRPr>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4" name="Graphic 13">
            <a:extLst>
              <a:ext uri="{FF2B5EF4-FFF2-40B4-BE49-F238E27FC236}">
                <a16:creationId xmlns:a16="http://schemas.microsoft.com/office/drawing/2014/main" id="{6F4CF90D-0A21-B64A-B9E1-D31A5C6C52D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191948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2 Call Out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A368597-3810-4473-95C3-8965AAFB9540}"/>
              </a:ext>
            </a:extLst>
          </p:cNvPr>
          <p:cNvSpPr/>
          <p:nvPr userDrawn="1"/>
        </p:nvSpPr>
        <p:spPr>
          <a:xfrm>
            <a:off x="3899140" y="1474936"/>
            <a:ext cx="8292860" cy="4674892"/>
          </a:xfrm>
          <a:prstGeom prst="rect">
            <a:avLst/>
          </a:prstGeom>
          <a:solidFill>
            <a:srgbClr val="FC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791AFD6-5570-4C8B-A2D5-7C59CF2579C9}"/>
              </a:ext>
            </a:extLst>
          </p:cNvPr>
          <p:cNvSpPr/>
          <p:nvPr userDrawn="1"/>
        </p:nvSpPr>
        <p:spPr>
          <a:xfrm>
            <a:off x="-738" y="1599706"/>
            <a:ext cx="6096738" cy="4431750"/>
          </a:xfrm>
          <a:prstGeom prst="rect">
            <a:avLst/>
          </a:prstGeom>
          <a:solidFill>
            <a:srgbClr val="003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637E4EB-8B7E-47ED-A288-76D2FA3AD8A7}"/>
              </a:ext>
            </a:extLst>
          </p:cNvPr>
          <p:cNvSpPr/>
          <p:nvPr userDrawn="1"/>
        </p:nvSpPr>
        <p:spPr>
          <a:xfrm>
            <a:off x="6096000" y="1599706"/>
            <a:ext cx="6096738" cy="4431750"/>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E01D885-60A1-458C-922D-9777D67B526C}"/>
              </a:ext>
            </a:extLst>
          </p:cNvPr>
          <p:cNvSpPr>
            <a:spLocks noGrp="1"/>
          </p:cNvSpPr>
          <p:nvPr>
            <p:ph type="body" sz="quarter" idx="13"/>
          </p:nvPr>
        </p:nvSpPr>
        <p:spPr>
          <a:xfrm>
            <a:off x="1063256" y="2050071"/>
            <a:ext cx="3968750" cy="935038"/>
          </a:xfrm>
        </p:spPr>
        <p:txBody>
          <a:bodyPr>
            <a:noAutofit/>
          </a:bodyPr>
          <a:lstStyle>
            <a:lvl1pPr marL="0" indent="0" algn="ctr">
              <a:lnSpc>
                <a:spcPct val="100000"/>
              </a:lnSpc>
              <a:spcBef>
                <a:spcPts val="1800"/>
              </a:spcBef>
              <a:buFontTx/>
              <a:buNone/>
              <a:defRPr sz="3000" b="1">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A3517CE0-EBAA-4929-98F6-3D64B7D8DA64}"/>
              </a:ext>
            </a:extLst>
          </p:cNvPr>
          <p:cNvSpPr>
            <a:spLocks noGrp="1"/>
          </p:cNvSpPr>
          <p:nvPr>
            <p:ph type="body" sz="quarter" idx="14"/>
          </p:nvPr>
        </p:nvSpPr>
        <p:spPr>
          <a:xfrm>
            <a:off x="7159994" y="2049463"/>
            <a:ext cx="3968750" cy="935037"/>
          </a:xfrm>
        </p:spPr>
        <p:txBody>
          <a:bodyPr>
            <a:noAutofit/>
          </a:bodyPr>
          <a:lstStyle>
            <a:lvl1pPr marL="0" indent="0" algn="ctr">
              <a:lnSpc>
                <a:spcPct val="100000"/>
              </a:lnSpc>
              <a:spcBef>
                <a:spcPts val="1800"/>
              </a:spcBef>
              <a:buFontTx/>
              <a:buNone/>
              <a:defRPr sz="3000" b="1">
                <a:solidFill>
                  <a:schemeClr val="bg1"/>
                </a:solidFill>
              </a:defRPr>
            </a:lvl1pPr>
            <a:lvl2pPr>
              <a:defRPr sz="3000" b="1">
                <a:solidFill>
                  <a:schemeClr val="bg1"/>
                </a:solidFill>
              </a:defRPr>
            </a:lvl2pPr>
            <a:lvl3pPr>
              <a:defRPr sz="3000" b="1">
                <a:solidFill>
                  <a:schemeClr val="bg1"/>
                </a:solidFill>
              </a:defRPr>
            </a:lvl3pPr>
            <a:lvl4pPr>
              <a:defRPr sz="3000" b="1">
                <a:solidFill>
                  <a:schemeClr val="bg1"/>
                </a:solidFill>
              </a:defRPr>
            </a:lvl4pPr>
            <a:lvl5pPr>
              <a:defRPr sz="3000" b="1">
                <a:solidFill>
                  <a:schemeClr val="bg1"/>
                </a:solidFill>
              </a:defRPr>
            </a:lvl5pPr>
          </a:lstStyle>
          <a:p>
            <a:pPr lvl="0"/>
            <a:r>
              <a:rPr lang="en-US" dirty="0"/>
              <a:t>Click to edit Master text styles</a:t>
            </a:r>
          </a:p>
        </p:txBody>
      </p:sp>
      <p:sp>
        <p:nvSpPr>
          <p:cNvPr id="21" name="Title 1">
            <a:extLst>
              <a:ext uri="{FF2B5EF4-FFF2-40B4-BE49-F238E27FC236}">
                <a16:creationId xmlns:a16="http://schemas.microsoft.com/office/drawing/2014/main" id="{CE25B359-B762-D040-BC31-9A422941FA38}"/>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sp>
        <p:nvSpPr>
          <p:cNvPr id="22" name="Text Placeholder 3">
            <a:extLst>
              <a:ext uri="{FF2B5EF4-FFF2-40B4-BE49-F238E27FC236}">
                <a16:creationId xmlns:a16="http://schemas.microsoft.com/office/drawing/2014/main" id="{63A0AB60-C758-C244-BC1E-CBF06B23688B}"/>
              </a:ext>
            </a:extLst>
          </p:cNvPr>
          <p:cNvSpPr>
            <a:spLocks noGrp="1"/>
          </p:cNvSpPr>
          <p:nvPr>
            <p:ph type="body" sz="quarter" idx="15"/>
          </p:nvPr>
        </p:nvSpPr>
        <p:spPr>
          <a:xfrm>
            <a:off x="1063256" y="2984500"/>
            <a:ext cx="3968750" cy="2593340"/>
          </a:xfrm>
        </p:spPr>
        <p:txBody>
          <a:bodyPr>
            <a:noAutofit/>
          </a:bodyPr>
          <a:lstStyle>
            <a:lvl1pPr marL="0" indent="0" algn="ctr">
              <a:lnSpc>
                <a:spcPct val="100000"/>
              </a:lnSpc>
              <a:spcBef>
                <a:spcPts val="1800"/>
              </a:spcBef>
              <a:buFontTx/>
              <a:buNone/>
              <a:defRPr sz="2400" b="0">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
        <p:nvSpPr>
          <p:cNvPr id="23" name="Text Placeholder 3">
            <a:extLst>
              <a:ext uri="{FF2B5EF4-FFF2-40B4-BE49-F238E27FC236}">
                <a16:creationId xmlns:a16="http://schemas.microsoft.com/office/drawing/2014/main" id="{A81EF2CA-DABE-A74B-92CA-110F34231447}"/>
              </a:ext>
            </a:extLst>
          </p:cNvPr>
          <p:cNvSpPr>
            <a:spLocks noGrp="1"/>
          </p:cNvSpPr>
          <p:nvPr>
            <p:ph type="body" sz="quarter" idx="16"/>
          </p:nvPr>
        </p:nvSpPr>
        <p:spPr>
          <a:xfrm>
            <a:off x="7159625" y="3003046"/>
            <a:ext cx="3968750" cy="2593340"/>
          </a:xfrm>
        </p:spPr>
        <p:txBody>
          <a:bodyPr>
            <a:noAutofit/>
          </a:bodyPr>
          <a:lstStyle>
            <a:lvl1pPr marL="0" indent="0" algn="ctr">
              <a:lnSpc>
                <a:spcPct val="100000"/>
              </a:lnSpc>
              <a:spcBef>
                <a:spcPts val="1800"/>
              </a:spcBef>
              <a:buFontTx/>
              <a:buNone/>
              <a:defRPr sz="2400" b="0">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pic>
        <p:nvPicPr>
          <p:cNvPr id="18" name="Graphic 17">
            <a:extLst>
              <a:ext uri="{FF2B5EF4-FFF2-40B4-BE49-F238E27FC236}">
                <a16:creationId xmlns:a16="http://schemas.microsoft.com/office/drawing/2014/main" id="{70B5FC6C-B10C-F849-8EF4-3BAF8225DC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83034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1-2-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409B1FA-6815-43A9-AA7F-F24B5C488817}"/>
              </a:ext>
            </a:extLst>
          </p:cNvPr>
          <p:cNvSpPr/>
          <p:nvPr userDrawn="1"/>
        </p:nvSpPr>
        <p:spPr>
          <a:xfrm>
            <a:off x="2035835" y="1474935"/>
            <a:ext cx="8350370" cy="4674892"/>
          </a:xfrm>
          <a:prstGeom prst="rect">
            <a:avLst/>
          </a:prstGeom>
          <a:solidFill>
            <a:srgbClr val="FC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C70F0DC-16E4-4F42-B054-1894B2BE35CD}"/>
              </a:ext>
            </a:extLst>
          </p:cNvPr>
          <p:cNvSpPr/>
          <p:nvPr userDrawn="1"/>
        </p:nvSpPr>
        <p:spPr>
          <a:xfrm>
            <a:off x="-738" y="1596269"/>
            <a:ext cx="4076538" cy="4431750"/>
          </a:xfrm>
          <a:prstGeom prst="rect">
            <a:avLst/>
          </a:prstGeom>
          <a:solidFill>
            <a:srgbClr val="003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474B3A7-6EE3-466C-A0BE-07DC5FF649DE}"/>
              </a:ext>
            </a:extLst>
          </p:cNvPr>
          <p:cNvSpPr/>
          <p:nvPr userDrawn="1"/>
        </p:nvSpPr>
        <p:spPr>
          <a:xfrm>
            <a:off x="4069629" y="1596269"/>
            <a:ext cx="4069080" cy="4431750"/>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C8A4F50-54CF-45FE-96D2-9DED12336C83}"/>
              </a:ext>
            </a:extLst>
          </p:cNvPr>
          <p:cNvSpPr/>
          <p:nvPr userDrawn="1"/>
        </p:nvSpPr>
        <p:spPr>
          <a:xfrm>
            <a:off x="8138628" y="1596269"/>
            <a:ext cx="4053372" cy="4431750"/>
          </a:xfrm>
          <a:prstGeom prst="rect">
            <a:avLst/>
          </a:prstGeom>
          <a:solidFill>
            <a:srgbClr val="7FB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7AC99A9-58DE-A247-9CB7-283D4CE5D1FB}"/>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sp>
        <p:nvSpPr>
          <p:cNvPr id="7" name="Freeform 6">
            <a:extLst>
              <a:ext uri="{FF2B5EF4-FFF2-40B4-BE49-F238E27FC236}">
                <a16:creationId xmlns:a16="http://schemas.microsoft.com/office/drawing/2014/main" id="{00AF726C-6B98-4448-9B55-41A2E9C3FDFF}"/>
              </a:ext>
            </a:extLst>
          </p:cNvPr>
          <p:cNvSpPr/>
          <p:nvPr/>
        </p:nvSpPr>
        <p:spPr>
          <a:xfrm>
            <a:off x="3015760" y="1596269"/>
            <a:ext cx="1054825" cy="2002536"/>
          </a:xfrm>
          <a:custGeom>
            <a:avLst/>
            <a:gdLst>
              <a:gd name="connsiteX0" fmla="*/ 772954 w 772953"/>
              <a:gd name="connsiteY0" fmla="*/ 1465898 h 1465897"/>
              <a:gd name="connsiteX1" fmla="*/ 344329 w 772953"/>
              <a:gd name="connsiteY1" fmla="*/ 1465898 h 1465897"/>
              <a:gd name="connsiteX2" fmla="*/ 344329 w 772953"/>
              <a:gd name="connsiteY2" fmla="*/ 619697 h 1465897"/>
              <a:gd name="connsiteX3" fmla="*/ 0 w 772953"/>
              <a:gd name="connsiteY3" fmla="*/ 619697 h 1465897"/>
              <a:gd name="connsiteX4" fmla="*/ 0 w 772953"/>
              <a:gd name="connsiteY4" fmla="*/ 313182 h 1465897"/>
              <a:gd name="connsiteX5" fmla="*/ 428625 w 772953"/>
              <a:gd name="connsiteY5" fmla="*/ 0 h 1465897"/>
              <a:gd name="connsiteX6" fmla="*/ 772859 w 772953"/>
              <a:gd name="connsiteY6" fmla="*/ 0 h 1465897"/>
              <a:gd name="connsiteX7" fmla="*/ 772859 w 772953"/>
              <a:gd name="connsiteY7" fmla="*/ 1465898 h 146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953" h="1465897">
                <a:moveTo>
                  <a:pt x="772954" y="1465898"/>
                </a:moveTo>
                <a:lnTo>
                  <a:pt x="344329" y="1465898"/>
                </a:lnTo>
                <a:lnTo>
                  <a:pt x="344329" y="619697"/>
                </a:lnTo>
                <a:lnTo>
                  <a:pt x="0" y="619697"/>
                </a:lnTo>
                <a:lnTo>
                  <a:pt x="0" y="313182"/>
                </a:lnTo>
                <a:cubicBezTo>
                  <a:pt x="262128" y="317659"/>
                  <a:pt x="415385" y="206597"/>
                  <a:pt x="428625" y="0"/>
                </a:cubicBezTo>
                <a:lnTo>
                  <a:pt x="772859" y="0"/>
                </a:lnTo>
                <a:lnTo>
                  <a:pt x="772859" y="1465898"/>
                </a:lnTo>
                <a:close/>
              </a:path>
            </a:pathLst>
          </a:custGeom>
          <a:solidFill>
            <a:schemeClr val="bg1">
              <a:alpha val="30000"/>
            </a:schemeClr>
          </a:solidFill>
          <a:ln w="9525"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D1439621-B529-304F-9F71-872DCF72D641}"/>
              </a:ext>
            </a:extLst>
          </p:cNvPr>
          <p:cNvSpPr>
            <a:spLocks noChangeAspect="1"/>
          </p:cNvSpPr>
          <p:nvPr/>
        </p:nvSpPr>
        <p:spPr>
          <a:xfrm>
            <a:off x="6525336" y="1596269"/>
            <a:ext cx="1613292" cy="2002536"/>
          </a:xfrm>
          <a:custGeom>
            <a:avLst/>
            <a:gdLst>
              <a:gd name="connsiteX0" fmla="*/ 1206056 w 1206055"/>
              <a:gd name="connsiteY0" fmla="*/ 1497044 h 1497044"/>
              <a:gd name="connsiteX1" fmla="*/ 0 w 1206055"/>
              <a:gd name="connsiteY1" fmla="*/ 1497044 h 1497044"/>
              <a:gd name="connsiteX2" fmla="*/ 433102 w 1206055"/>
              <a:gd name="connsiteY2" fmla="*/ 846296 h 1497044"/>
              <a:gd name="connsiteX3" fmla="*/ 672941 w 1206055"/>
              <a:gd name="connsiteY3" fmla="*/ 668655 h 1497044"/>
              <a:gd name="connsiteX4" fmla="*/ 752856 w 1206055"/>
              <a:gd name="connsiteY4" fmla="*/ 515398 h 1497044"/>
              <a:gd name="connsiteX5" fmla="*/ 592931 w 1206055"/>
              <a:gd name="connsiteY5" fmla="*/ 364331 h 1497044"/>
              <a:gd name="connsiteX6" fmla="*/ 390811 w 1206055"/>
              <a:gd name="connsiteY6" fmla="*/ 624173 h 1497044"/>
              <a:gd name="connsiteX7" fmla="*/ 390811 w 1206055"/>
              <a:gd name="connsiteY7" fmla="*/ 668560 h 1497044"/>
              <a:gd name="connsiteX8" fmla="*/ 11049 w 1206055"/>
              <a:gd name="connsiteY8" fmla="*/ 668560 h 1497044"/>
              <a:gd name="connsiteX9" fmla="*/ 11049 w 1206055"/>
              <a:gd name="connsiteY9" fmla="*/ 593027 h 1497044"/>
              <a:gd name="connsiteX10" fmla="*/ 615220 w 1206055"/>
              <a:gd name="connsiteY10" fmla="*/ 0 h 1497044"/>
              <a:gd name="connsiteX11" fmla="*/ 1174909 w 1206055"/>
              <a:gd name="connsiteY11" fmla="*/ 484156 h 1497044"/>
              <a:gd name="connsiteX12" fmla="*/ 1032796 w 1206055"/>
              <a:gd name="connsiteY12" fmla="*/ 821722 h 1497044"/>
              <a:gd name="connsiteX13" fmla="*/ 737426 w 1206055"/>
              <a:gd name="connsiteY13" fmla="*/ 1037177 h 1497044"/>
              <a:gd name="connsiteX14" fmla="*/ 624173 w 1206055"/>
              <a:gd name="connsiteY14" fmla="*/ 1126046 h 1497044"/>
              <a:gd name="connsiteX15" fmla="*/ 1206056 w 1206055"/>
              <a:gd name="connsiteY15" fmla="*/ 1126046 h 1497044"/>
              <a:gd name="connsiteX16" fmla="*/ 1206056 w 1206055"/>
              <a:gd name="connsiteY16" fmla="*/ 1497044 h 14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055" h="1497044">
                <a:moveTo>
                  <a:pt x="1206056" y="1497044"/>
                </a:moveTo>
                <a:lnTo>
                  <a:pt x="0" y="1497044"/>
                </a:lnTo>
                <a:cubicBezTo>
                  <a:pt x="0" y="1215009"/>
                  <a:pt x="91059" y="1077277"/>
                  <a:pt x="433102" y="846296"/>
                </a:cubicBezTo>
                <a:cubicBezTo>
                  <a:pt x="608552" y="721900"/>
                  <a:pt x="619697" y="713042"/>
                  <a:pt x="672941" y="668655"/>
                </a:cubicBezTo>
                <a:cubicBezTo>
                  <a:pt x="728472" y="619792"/>
                  <a:pt x="752856" y="573119"/>
                  <a:pt x="752856" y="515398"/>
                </a:cubicBezTo>
                <a:cubicBezTo>
                  <a:pt x="752856" y="426530"/>
                  <a:pt x="686181" y="364331"/>
                  <a:pt x="592931" y="364331"/>
                </a:cubicBezTo>
                <a:cubicBezTo>
                  <a:pt x="455200" y="364331"/>
                  <a:pt x="390811" y="448723"/>
                  <a:pt x="390811" y="624173"/>
                </a:cubicBezTo>
                <a:lnTo>
                  <a:pt x="390811" y="668560"/>
                </a:lnTo>
                <a:lnTo>
                  <a:pt x="11049" y="668560"/>
                </a:lnTo>
                <a:lnTo>
                  <a:pt x="11049" y="593027"/>
                </a:lnTo>
                <a:cubicBezTo>
                  <a:pt x="11049" y="226504"/>
                  <a:pt x="239839" y="0"/>
                  <a:pt x="615220" y="0"/>
                </a:cubicBezTo>
                <a:cubicBezTo>
                  <a:pt x="946118" y="0"/>
                  <a:pt x="1174909" y="197644"/>
                  <a:pt x="1174909" y="484156"/>
                </a:cubicBezTo>
                <a:cubicBezTo>
                  <a:pt x="1174909" y="615220"/>
                  <a:pt x="1128236" y="723995"/>
                  <a:pt x="1032796" y="821722"/>
                </a:cubicBezTo>
                <a:cubicBezTo>
                  <a:pt x="979456" y="875062"/>
                  <a:pt x="950595" y="897255"/>
                  <a:pt x="737426" y="1037177"/>
                </a:cubicBezTo>
                <a:cubicBezTo>
                  <a:pt x="686372" y="1070515"/>
                  <a:pt x="666369" y="1086041"/>
                  <a:pt x="624173" y="1126046"/>
                </a:cubicBezTo>
                <a:lnTo>
                  <a:pt x="1206056" y="1126046"/>
                </a:lnTo>
                <a:lnTo>
                  <a:pt x="1206056" y="1497044"/>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FC649604-9251-C847-895F-91015E9EA94D}"/>
              </a:ext>
            </a:extLst>
          </p:cNvPr>
          <p:cNvSpPr>
            <a:spLocks noChangeAspect="1"/>
          </p:cNvSpPr>
          <p:nvPr/>
        </p:nvSpPr>
        <p:spPr>
          <a:xfrm>
            <a:off x="10635353" y="1596269"/>
            <a:ext cx="1556647" cy="2002536"/>
          </a:xfrm>
          <a:custGeom>
            <a:avLst/>
            <a:gdLst>
              <a:gd name="connsiteX0" fmla="*/ 481887 w 1186069"/>
              <a:gd name="connsiteY0" fmla="*/ 584168 h 1525809"/>
              <a:gd name="connsiteX1" fmla="*/ 550752 w 1186069"/>
              <a:gd name="connsiteY1" fmla="*/ 586359 h 1525809"/>
              <a:gd name="connsiteX2" fmla="*/ 750682 w 1186069"/>
              <a:gd name="connsiteY2" fmla="*/ 461963 h 1525809"/>
              <a:gd name="connsiteX3" fmla="*/ 590757 w 1186069"/>
              <a:gd name="connsiteY3" fmla="*/ 326517 h 1525809"/>
              <a:gd name="connsiteX4" fmla="*/ 444167 w 1186069"/>
              <a:gd name="connsiteY4" fmla="*/ 399764 h 1525809"/>
              <a:gd name="connsiteX5" fmla="*/ 419783 w 1186069"/>
              <a:gd name="connsiteY5" fmla="*/ 521970 h 1525809"/>
              <a:gd name="connsiteX6" fmla="*/ 37736 w 1186069"/>
              <a:gd name="connsiteY6" fmla="*/ 521970 h 1525809"/>
              <a:gd name="connsiteX7" fmla="*/ 601902 w 1186069"/>
              <a:gd name="connsiteY7" fmla="*/ 0 h 1525809"/>
              <a:gd name="connsiteX8" fmla="*/ 1137207 w 1186069"/>
              <a:gd name="connsiteY8" fmla="*/ 428625 h 1525809"/>
              <a:gd name="connsiteX9" fmla="*/ 981758 w 1186069"/>
              <a:gd name="connsiteY9" fmla="*/ 692944 h 1525809"/>
              <a:gd name="connsiteX10" fmla="*/ 1186070 w 1186069"/>
              <a:gd name="connsiteY10" fmla="*/ 1030510 h 1525809"/>
              <a:gd name="connsiteX11" fmla="*/ 1021764 w 1186069"/>
              <a:gd name="connsiteY11" fmla="*/ 1385888 h 1525809"/>
              <a:gd name="connsiteX12" fmla="*/ 597520 w 1186069"/>
              <a:gd name="connsiteY12" fmla="*/ 1525810 h 1525809"/>
              <a:gd name="connsiteX13" fmla="*/ 17 w 1186069"/>
              <a:gd name="connsiteY13" fmla="*/ 928307 h 1525809"/>
              <a:gd name="connsiteX14" fmla="*/ 386446 w 1186069"/>
              <a:gd name="connsiteY14" fmla="*/ 928307 h 1525809"/>
              <a:gd name="connsiteX15" fmla="*/ 386446 w 1186069"/>
              <a:gd name="connsiteY15" fmla="*/ 950500 h 1525809"/>
              <a:gd name="connsiteX16" fmla="*/ 588566 w 1186069"/>
              <a:gd name="connsiteY16" fmla="*/ 1177100 h 1525809"/>
              <a:gd name="connsiteX17" fmla="*/ 764017 w 1186069"/>
              <a:gd name="connsiteY17" fmla="*/ 1021651 h 1525809"/>
              <a:gd name="connsiteX18" fmla="*/ 561897 w 1186069"/>
              <a:gd name="connsiteY18" fmla="*/ 859536 h 1525809"/>
              <a:gd name="connsiteX19" fmla="*/ 499698 w 1186069"/>
              <a:gd name="connsiteY19" fmla="*/ 861727 h 1525809"/>
              <a:gd name="connsiteX20" fmla="*/ 481887 w 1186069"/>
              <a:gd name="connsiteY20" fmla="*/ 863918 h 1525809"/>
              <a:gd name="connsiteX21" fmla="*/ 481887 w 1186069"/>
              <a:gd name="connsiteY21" fmla="*/ 584168 h 152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6069" h="1525809">
                <a:moveTo>
                  <a:pt x="481887" y="584168"/>
                </a:moveTo>
                <a:cubicBezTo>
                  <a:pt x="519606" y="586359"/>
                  <a:pt x="532940" y="586359"/>
                  <a:pt x="550752" y="586359"/>
                </a:cubicBezTo>
                <a:cubicBezTo>
                  <a:pt x="690674" y="586359"/>
                  <a:pt x="750682" y="548640"/>
                  <a:pt x="750682" y="461963"/>
                </a:cubicBezTo>
                <a:cubicBezTo>
                  <a:pt x="750682" y="382048"/>
                  <a:pt x="686293" y="326517"/>
                  <a:pt x="590757" y="326517"/>
                </a:cubicBezTo>
                <a:cubicBezTo>
                  <a:pt x="524082" y="326517"/>
                  <a:pt x="470838" y="353187"/>
                  <a:pt x="444167" y="399764"/>
                </a:cubicBezTo>
                <a:cubicBezTo>
                  <a:pt x="428642" y="426434"/>
                  <a:pt x="424165" y="450818"/>
                  <a:pt x="419783" y="521970"/>
                </a:cubicBezTo>
                <a:lnTo>
                  <a:pt x="37736" y="521970"/>
                </a:lnTo>
                <a:cubicBezTo>
                  <a:pt x="48880" y="179927"/>
                  <a:pt x="244333" y="0"/>
                  <a:pt x="601902" y="0"/>
                </a:cubicBezTo>
                <a:cubicBezTo>
                  <a:pt x="919560" y="0"/>
                  <a:pt x="1137207" y="173260"/>
                  <a:pt x="1137207" y="428625"/>
                </a:cubicBezTo>
                <a:cubicBezTo>
                  <a:pt x="1137207" y="541877"/>
                  <a:pt x="1090534" y="619601"/>
                  <a:pt x="981758" y="692944"/>
                </a:cubicBezTo>
                <a:cubicBezTo>
                  <a:pt x="1123872" y="772954"/>
                  <a:pt x="1186070" y="872871"/>
                  <a:pt x="1186070" y="1030510"/>
                </a:cubicBezTo>
                <a:cubicBezTo>
                  <a:pt x="1186070" y="1168241"/>
                  <a:pt x="1128348" y="1294829"/>
                  <a:pt x="1021764" y="1385888"/>
                </a:cubicBezTo>
                <a:cubicBezTo>
                  <a:pt x="912893" y="1481423"/>
                  <a:pt x="775257" y="1525810"/>
                  <a:pt x="597520" y="1525810"/>
                </a:cubicBezTo>
                <a:cubicBezTo>
                  <a:pt x="208805" y="1525810"/>
                  <a:pt x="-2174" y="1314831"/>
                  <a:pt x="17" y="928307"/>
                </a:cubicBezTo>
                <a:lnTo>
                  <a:pt x="386446" y="928307"/>
                </a:lnTo>
                <a:lnTo>
                  <a:pt x="386446" y="950500"/>
                </a:lnTo>
                <a:cubicBezTo>
                  <a:pt x="386446" y="1092613"/>
                  <a:pt x="461979" y="1177100"/>
                  <a:pt x="588566" y="1177100"/>
                </a:cubicBezTo>
                <a:cubicBezTo>
                  <a:pt x="695151" y="1177100"/>
                  <a:pt x="764017" y="1114901"/>
                  <a:pt x="764017" y="1021651"/>
                </a:cubicBezTo>
                <a:cubicBezTo>
                  <a:pt x="764017" y="921734"/>
                  <a:pt x="686293" y="859536"/>
                  <a:pt x="561897" y="859536"/>
                </a:cubicBezTo>
                <a:lnTo>
                  <a:pt x="499698" y="861727"/>
                </a:lnTo>
                <a:lnTo>
                  <a:pt x="481887" y="863918"/>
                </a:lnTo>
                <a:lnTo>
                  <a:pt x="481887" y="584168"/>
                </a:lnTo>
                <a:close/>
              </a:path>
            </a:pathLst>
          </a:custGeom>
          <a:solidFill>
            <a:schemeClr val="bg1">
              <a:alpha val="30000"/>
            </a:schemeClr>
          </a:solidFill>
          <a:ln w="9525"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A4412057-9CA3-4B97-A6B0-EB02FC9815B2}"/>
              </a:ext>
            </a:extLst>
          </p:cNvPr>
          <p:cNvSpPr>
            <a:spLocks noGrp="1"/>
          </p:cNvSpPr>
          <p:nvPr>
            <p:ph type="body" sz="quarter" idx="13"/>
          </p:nvPr>
        </p:nvSpPr>
        <p:spPr>
          <a:xfrm>
            <a:off x="510835" y="2345927"/>
            <a:ext cx="2834640" cy="1116012"/>
          </a:xfrm>
        </p:spPr>
        <p:txBody>
          <a:bodyPr>
            <a:noAutofit/>
          </a:bodyPr>
          <a:lstStyle>
            <a:lvl1pPr marL="0" indent="0">
              <a:lnSpc>
                <a:spcPct val="100000"/>
              </a:lnSpc>
              <a:spcBef>
                <a:spcPts val="1800"/>
              </a:spcBef>
              <a:buFontTx/>
              <a:buNone/>
              <a:defRPr sz="3200" b="1">
                <a:solidFill>
                  <a:schemeClr val="bg1"/>
                </a:solidFill>
              </a:defRPr>
            </a:lvl1pPr>
            <a:lvl2pPr marL="457200" indent="0">
              <a:buFontTx/>
              <a:buNone/>
              <a:defRPr b="1">
                <a:solidFill>
                  <a:schemeClr val="bg1"/>
                </a:solidFill>
              </a:defRPr>
            </a:lvl2pPr>
            <a:lvl3pPr marL="914400" indent="0">
              <a:buFontTx/>
              <a:buNone/>
              <a:defRPr b="1">
                <a:solidFill>
                  <a:schemeClr val="bg1"/>
                </a:solidFill>
              </a:defRPr>
            </a:lvl3pPr>
            <a:lvl4pPr marL="1371600" indent="0">
              <a:buFontTx/>
              <a:buNone/>
              <a:defRPr b="1">
                <a:solidFill>
                  <a:schemeClr val="bg1"/>
                </a:solidFill>
              </a:defRPr>
            </a:lvl4pPr>
            <a:lvl5pPr marL="1828800" indent="0">
              <a:buFontTx/>
              <a:buNone/>
              <a:defRPr b="1">
                <a:solidFill>
                  <a:schemeClr val="bg1"/>
                </a:solidFill>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68191893-3B34-4AC6-95AA-2841EBA0F18F}"/>
              </a:ext>
            </a:extLst>
          </p:cNvPr>
          <p:cNvSpPr>
            <a:spLocks noGrp="1"/>
          </p:cNvSpPr>
          <p:nvPr>
            <p:ph type="body" sz="quarter" idx="15"/>
          </p:nvPr>
        </p:nvSpPr>
        <p:spPr>
          <a:xfrm>
            <a:off x="4411589" y="2345927"/>
            <a:ext cx="2834640" cy="1116012"/>
          </a:xfrm>
        </p:spPr>
        <p:txBody>
          <a:bodyPr>
            <a:noAutofit/>
          </a:bodyPr>
          <a:lstStyle>
            <a:lvl1pPr marL="0" indent="0">
              <a:lnSpc>
                <a:spcPct val="100000"/>
              </a:lnSpc>
              <a:spcBef>
                <a:spcPts val="1800"/>
              </a:spcBef>
              <a:buFontTx/>
              <a:buNone/>
              <a:defRPr sz="32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30" name="Text Placeholder 29">
            <a:extLst>
              <a:ext uri="{FF2B5EF4-FFF2-40B4-BE49-F238E27FC236}">
                <a16:creationId xmlns:a16="http://schemas.microsoft.com/office/drawing/2014/main" id="{DD5116B8-A928-41B9-9E0E-E38C27F31F9B}"/>
              </a:ext>
            </a:extLst>
          </p:cNvPr>
          <p:cNvSpPr>
            <a:spLocks noGrp="1"/>
          </p:cNvSpPr>
          <p:nvPr>
            <p:ph type="body" sz="quarter" idx="17"/>
          </p:nvPr>
        </p:nvSpPr>
        <p:spPr>
          <a:xfrm>
            <a:off x="8470474" y="2345927"/>
            <a:ext cx="2834640" cy="1116012"/>
          </a:xfrm>
        </p:spPr>
        <p:txBody>
          <a:bodyPr>
            <a:noAutofit/>
          </a:bodyPr>
          <a:lstStyle>
            <a:lvl1pPr marL="0" indent="0">
              <a:lnSpc>
                <a:spcPct val="100000"/>
              </a:lnSpc>
              <a:spcBef>
                <a:spcPts val="1800"/>
              </a:spcBef>
              <a:buFontTx/>
              <a:buNone/>
              <a:defRPr sz="3200" b="1">
                <a:solidFill>
                  <a:schemeClr val="bg1"/>
                </a:solidFill>
              </a:defRPr>
            </a:lvl1pPr>
            <a:lvl2pPr marL="457200" indent="0">
              <a:buFontTx/>
              <a:buNone/>
              <a:defRPr b="1">
                <a:solidFill>
                  <a:schemeClr val="bg1"/>
                </a:solidFill>
              </a:defRPr>
            </a:lvl2pPr>
            <a:lvl3pPr marL="914400" indent="0">
              <a:buFontTx/>
              <a:buNone/>
              <a:defRPr b="1">
                <a:solidFill>
                  <a:schemeClr val="bg1"/>
                </a:solidFill>
              </a:defRPr>
            </a:lvl3pPr>
            <a:lvl4pPr marL="1371600" indent="0">
              <a:buFontTx/>
              <a:buNone/>
              <a:defRPr b="1">
                <a:solidFill>
                  <a:schemeClr val="bg1"/>
                </a:solidFill>
              </a:defRPr>
            </a:lvl4pPr>
            <a:lvl5pPr marL="1828800" indent="0">
              <a:buFontTx/>
              <a:buNone/>
              <a:defRPr b="1">
                <a:solidFill>
                  <a:schemeClr val="bg1"/>
                </a:solidFill>
              </a:defRPr>
            </a:lvl5pPr>
          </a:lstStyle>
          <a:p>
            <a:pPr lvl="0"/>
            <a:r>
              <a:rPr lang="en-US" dirty="0"/>
              <a:t>Click to edit Master text styles</a:t>
            </a:r>
          </a:p>
        </p:txBody>
      </p:sp>
      <p:sp>
        <p:nvSpPr>
          <p:cNvPr id="27" name="Text Placeholder 6">
            <a:extLst>
              <a:ext uri="{FF2B5EF4-FFF2-40B4-BE49-F238E27FC236}">
                <a16:creationId xmlns:a16="http://schemas.microsoft.com/office/drawing/2014/main" id="{8E587A29-587B-A84D-8375-7F4B4547D78D}"/>
              </a:ext>
            </a:extLst>
          </p:cNvPr>
          <p:cNvSpPr>
            <a:spLocks noGrp="1"/>
          </p:cNvSpPr>
          <p:nvPr>
            <p:ph type="body" sz="quarter" idx="19"/>
          </p:nvPr>
        </p:nvSpPr>
        <p:spPr>
          <a:xfrm>
            <a:off x="498148" y="3552656"/>
            <a:ext cx="3294875" cy="2368465"/>
          </a:xfrm>
        </p:spPr>
        <p:txBody>
          <a:bodyPr/>
          <a:lstStyle>
            <a:lvl1pPr marL="231775" indent="-215900">
              <a:lnSpc>
                <a:spcPct val="100000"/>
              </a:lnSpc>
              <a:spcBef>
                <a:spcPts val="1800"/>
              </a:spcBef>
              <a:buClr>
                <a:schemeClr val="bg1"/>
              </a:buClr>
              <a:buSzPct val="100000"/>
              <a:buFont typeface="Wingdings" pitchFamily="2" charset="2"/>
              <a:buChar char="§"/>
              <a:tabLst/>
              <a:defRPr sz="2200" b="0">
                <a:solidFill>
                  <a:schemeClr val="bg1"/>
                </a:solidFill>
              </a:defRPr>
            </a:lvl1pPr>
            <a:lvl2pPr marL="400050" indent="-171450">
              <a:lnSpc>
                <a:spcPct val="100000"/>
              </a:lnSpc>
              <a:spcBef>
                <a:spcPts val="600"/>
              </a:spcBef>
              <a:buClr>
                <a:schemeClr val="bg1"/>
              </a:buClr>
              <a:buSzPct val="100000"/>
              <a:buFont typeface="Arial" panose="020B0604020202020204" pitchFamily="34" charset="0"/>
              <a:buChar char="•"/>
              <a:tabLst/>
              <a:defRPr sz="2000" b="0">
                <a:solidFill>
                  <a:schemeClr val="bg1"/>
                </a:solidFill>
              </a:defRPr>
            </a:lvl2pPr>
            <a:lvl3pPr marL="635000" indent="-234950">
              <a:lnSpc>
                <a:spcPct val="100000"/>
              </a:lnSpc>
              <a:buClr>
                <a:schemeClr val="bg1"/>
              </a:buClr>
              <a:buSzPct val="115000"/>
              <a:buFont typeface="System Font Regular"/>
              <a:buChar char="–"/>
              <a:tabLst/>
              <a:defRPr sz="1800" b="0">
                <a:solidFill>
                  <a:schemeClr val="bg1"/>
                </a:solidFill>
              </a:defRPr>
            </a:lvl3pPr>
            <a:lvl4pPr marL="1203325" indent="-280988">
              <a:lnSpc>
                <a:spcPct val="100000"/>
              </a:lnSpc>
              <a:buSzPct val="115000"/>
              <a:buFont typeface="Wingdings" panose="05000000000000000000" pitchFamily="2" charset="2"/>
              <a:buChar char="§"/>
              <a:tabLst/>
              <a:defRPr sz="2000">
                <a:solidFill>
                  <a:schemeClr val="bg1"/>
                </a:solidFill>
              </a:defRPr>
            </a:lvl4pPr>
            <a:lvl5pPr marL="1376363" indent="-236538">
              <a:lnSpc>
                <a:spcPct val="100000"/>
              </a:lnSpc>
              <a:buSzPct val="12000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6">
            <a:extLst>
              <a:ext uri="{FF2B5EF4-FFF2-40B4-BE49-F238E27FC236}">
                <a16:creationId xmlns:a16="http://schemas.microsoft.com/office/drawing/2014/main" id="{9AD263C0-3C8A-B349-9273-828600084F25}"/>
              </a:ext>
            </a:extLst>
          </p:cNvPr>
          <p:cNvSpPr>
            <a:spLocks noGrp="1"/>
          </p:cNvSpPr>
          <p:nvPr>
            <p:ph type="body" sz="quarter" idx="22"/>
          </p:nvPr>
        </p:nvSpPr>
        <p:spPr>
          <a:xfrm>
            <a:off x="4411589" y="3552656"/>
            <a:ext cx="3280056" cy="2368465"/>
          </a:xfrm>
        </p:spPr>
        <p:txBody>
          <a:bodyPr/>
          <a:lstStyle>
            <a:lvl1pPr marL="231775" indent="-215900">
              <a:lnSpc>
                <a:spcPct val="100000"/>
              </a:lnSpc>
              <a:spcBef>
                <a:spcPts val="1800"/>
              </a:spcBef>
              <a:buClr>
                <a:schemeClr val="bg1"/>
              </a:buClr>
              <a:buSzPct val="100000"/>
              <a:buFont typeface="Wingdings" pitchFamily="2" charset="2"/>
              <a:buChar char="§"/>
              <a:tabLst/>
              <a:defRPr sz="2200" b="0">
                <a:solidFill>
                  <a:schemeClr val="bg1"/>
                </a:solidFill>
              </a:defRPr>
            </a:lvl1pPr>
            <a:lvl2pPr marL="400050" indent="-171450">
              <a:lnSpc>
                <a:spcPct val="100000"/>
              </a:lnSpc>
              <a:spcBef>
                <a:spcPts val="600"/>
              </a:spcBef>
              <a:buClr>
                <a:schemeClr val="bg1"/>
              </a:buClr>
              <a:buSzPct val="100000"/>
              <a:buFont typeface="Arial" panose="020B0604020202020204" pitchFamily="34" charset="0"/>
              <a:buChar char="•"/>
              <a:tabLst/>
              <a:defRPr sz="2000" b="0">
                <a:solidFill>
                  <a:schemeClr val="bg1"/>
                </a:solidFill>
              </a:defRPr>
            </a:lvl2pPr>
            <a:lvl3pPr marL="635000" indent="-234950">
              <a:lnSpc>
                <a:spcPct val="100000"/>
              </a:lnSpc>
              <a:buClr>
                <a:schemeClr val="bg1"/>
              </a:buClr>
              <a:buSzPct val="115000"/>
              <a:buFont typeface="System Font Regular"/>
              <a:buChar char="–"/>
              <a:tabLst/>
              <a:defRPr sz="1800" b="0">
                <a:solidFill>
                  <a:schemeClr val="bg1"/>
                </a:solidFill>
              </a:defRPr>
            </a:lvl3pPr>
            <a:lvl4pPr marL="1203325" indent="-280988">
              <a:lnSpc>
                <a:spcPct val="100000"/>
              </a:lnSpc>
              <a:buSzPct val="115000"/>
              <a:buFont typeface="Wingdings" panose="05000000000000000000" pitchFamily="2" charset="2"/>
              <a:buChar char="§"/>
              <a:tabLst/>
              <a:defRPr sz="2000">
                <a:solidFill>
                  <a:schemeClr val="bg1"/>
                </a:solidFill>
              </a:defRPr>
            </a:lvl4pPr>
            <a:lvl5pPr marL="1376363" indent="-236538">
              <a:lnSpc>
                <a:spcPct val="100000"/>
              </a:lnSpc>
              <a:buSzPct val="12000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6">
            <a:extLst>
              <a:ext uri="{FF2B5EF4-FFF2-40B4-BE49-F238E27FC236}">
                <a16:creationId xmlns:a16="http://schemas.microsoft.com/office/drawing/2014/main" id="{4B0D9538-E238-0044-A64C-9121400C61BE}"/>
              </a:ext>
            </a:extLst>
          </p:cNvPr>
          <p:cNvSpPr>
            <a:spLocks noGrp="1"/>
          </p:cNvSpPr>
          <p:nvPr>
            <p:ph type="body" sz="quarter" idx="23"/>
          </p:nvPr>
        </p:nvSpPr>
        <p:spPr>
          <a:xfrm>
            <a:off x="8470474" y="3552656"/>
            <a:ext cx="3280056" cy="2368465"/>
          </a:xfrm>
        </p:spPr>
        <p:txBody>
          <a:bodyPr/>
          <a:lstStyle>
            <a:lvl1pPr marL="231775" indent="-215900">
              <a:lnSpc>
                <a:spcPct val="100000"/>
              </a:lnSpc>
              <a:spcBef>
                <a:spcPts val="1800"/>
              </a:spcBef>
              <a:buClr>
                <a:schemeClr val="bg1"/>
              </a:buClr>
              <a:buSzPct val="100000"/>
              <a:buFont typeface="Wingdings" pitchFamily="2" charset="2"/>
              <a:buChar char="§"/>
              <a:tabLst/>
              <a:defRPr sz="2200" b="0">
                <a:solidFill>
                  <a:schemeClr val="bg1"/>
                </a:solidFill>
              </a:defRPr>
            </a:lvl1pPr>
            <a:lvl2pPr marL="400050" indent="-171450">
              <a:lnSpc>
                <a:spcPct val="100000"/>
              </a:lnSpc>
              <a:spcBef>
                <a:spcPts val="600"/>
              </a:spcBef>
              <a:buClr>
                <a:schemeClr val="bg1"/>
              </a:buClr>
              <a:buSzPct val="100000"/>
              <a:buFont typeface="Arial" panose="020B0604020202020204" pitchFamily="34" charset="0"/>
              <a:buChar char="•"/>
              <a:tabLst/>
              <a:defRPr sz="2000" b="0">
                <a:solidFill>
                  <a:schemeClr val="bg1"/>
                </a:solidFill>
              </a:defRPr>
            </a:lvl2pPr>
            <a:lvl3pPr marL="635000" indent="-234950">
              <a:lnSpc>
                <a:spcPct val="100000"/>
              </a:lnSpc>
              <a:buClr>
                <a:schemeClr val="bg1"/>
              </a:buClr>
              <a:buSzPct val="115000"/>
              <a:buFont typeface="System Font Regular"/>
              <a:buChar char="–"/>
              <a:tabLst/>
              <a:defRPr sz="1800" b="0">
                <a:solidFill>
                  <a:schemeClr val="bg1"/>
                </a:solidFill>
              </a:defRPr>
            </a:lvl3pPr>
            <a:lvl4pPr marL="1203325" indent="-280988">
              <a:lnSpc>
                <a:spcPct val="100000"/>
              </a:lnSpc>
              <a:buSzPct val="115000"/>
              <a:buFont typeface="Wingdings" panose="05000000000000000000" pitchFamily="2" charset="2"/>
              <a:buChar char="§"/>
              <a:tabLst/>
              <a:defRPr sz="2000">
                <a:solidFill>
                  <a:schemeClr val="bg1"/>
                </a:solidFill>
              </a:defRPr>
            </a:lvl4pPr>
            <a:lvl5pPr marL="1376363" indent="-236538">
              <a:lnSpc>
                <a:spcPct val="100000"/>
              </a:lnSpc>
              <a:buSzPct val="12000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23" name="Graphic 22">
            <a:extLst>
              <a:ext uri="{FF2B5EF4-FFF2-40B4-BE49-F238E27FC236}">
                <a16:creationId xmlns:a16="http://schemas.microsoft.com/office/drawing/2014/main" id="{04CF4050-2174-2544-9BE5-F625D5FDE1C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77804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80" userDrawn="1">
          <p15:clr>
            <a:srgbClr val="FBAE40"/>
          </p15:clr>
        </p15:guide>
        <p15:guide id="2" pos="54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Stat Call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grpSp>
        <p:nvGrpSpPr>
          <p:cNvPr id="15" name="Group 14">
            <a:extLst>
              <a:ext uri="{FF2B5EF4-FFF2-40B4-BE49-F238E27FC236}">
                <a16:creationId xmlns:a16="http://schemas.microsoft.com/office/drawing/2014/main" id="{E64CDC9E-E5A0-44D7-8E76-972679BF0C31}"/>
              </a:ext>
            </a:extLst>
          </p:cNvPr>
          <p:cNvGrpSpPr/>
          <p:nvPr userDrawn="1"/>
        </p:nvGrpSpPr>
        <p:grpSpPr>
          <a:xfrm>
            <a:off x="-1911" y="229083"/>
            <a:ext cx="436400" cy="988421"/>
            <a:chOff x="4609284" y="652941"/>
            <a:chExt cx="1609963" cy="3646477"/>
          </a:xfrm>
        </p:grpSpPr>
        <p:sp>
          <p:nvSpPr>
            <p:cNvPr id="16" name="Rectangle 15">
              <a:extLst>
                <a:ext uri="{FF2B5EF4-FFF2-40B4-BE49-F238E27FC236}">
                  <a16:creationId xmlns:a16="http://schemas.microsoft.com/office/drawing/2014/main" id="{69AD90D9-5E10-4E0E-ACD7-425E6FB5A59D}"/>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71D7B01-B742-46BC-9FCC-86AACE811CC5}"/>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C45F08FA-1DC3-4F65-9A8F-0812FDD8A3D1}"/>
              </a:ext>
            </a:extLst>
          </p:cNvPr>
          <p:cNvCxnSpPr/>
          <p:nvPr userDrawn="1"/>
        </p:nvCxnSpPr>
        <p:spPr>
          <a:xfrm>
            <a:off x="11696340" y="6589531"/>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293B21D-F890-42B8-91E0-B98F888162DA}"/>
              </a:ext>
            </a:extLst>
          </p:cNvPr>
          <p:cNvSpPr/>
          <p:nvPr userDrawn="1"/>
        </p:nvSpPr>
        <p:spPr>
          <a:xfrm>
            <a:off x="6238240" y="1587260"/>
            <a:ext cx="5953760" cy="443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2E33BD1-B62E-491C-A12A-B8C8ADB9B9A6}"/>
              </a:ext>
            </a:extLst>
          </p:cNvPr>
          <p:cNvSpPr/>
          <p:nvPr userDrawn="1"/>
        </p:nvSpPr>
        <p:spPr>
          <a:xfrm>
            <a:off x="6593732" y="2971255"/>
            <a:ext cx="2474567" cy="2195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FC7283F-4FCD-4008-AE06-45BE14ECA9BA}"/>
              </a:ext>
            </a:extLst>
          </p:cNvPr>
          <p:cNvSpPr/>
          <p:nvPr userDrawn="1"/>
        </p:nvSpPr>
        <p:spPr>
          <a:xfrm>
            <a:off x="9411214" y="2971255"/>
            <a:ext cx="2474567" cy="2195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76E1415-1D57-4842-823B-48853D9F2A4A}"/>
              </a:ext>
            </a:extLst>
          </p:cNvPr>
          <p:cNvSpPr>
            <a:spLocks noGrp="1"/>
          </p:cNvSpPr>
          <p:nvPr>
            <p:ph type="body" sz="quarter" idx="14"/>
          </p:nvPr>
        </p:nvSpPr>
        <p:spPr>
          <a:xfrm>
            <a:off x="6238875" y="2030490"/>
            <a:ext cx="5953125" cy="493712"/>
          </a:xfrm>
        </p:spPr>
        <p:txBody>
          <a:bodyPr>
            <a:noAutofit/>
          </a:bodyPr>
          <a:lstStyle>
            <a:lvl1pPr marL="0" indent="0" algn="ctr">
              <a:buFontTx/>
              <a:buNone/>
              <a:defRPr sz="3000" b="1">
                <a:solidFill>
                  <a:schemeClr val="bg1"/>
                </a:solidFill>
              </a:defRPr>
            </a:lvl1pPr>
            <a:lvl2pPr marL="457200" indent="0" algn="ctr">
              <a:buFontTx/>
              <a:buNone/>
              <a:defRPr sz="3000" b="1">
                <a:solidFill>
                  <a:schemeClr val="bg1"/>
                </a:solidFill>
              </a:defRPr>
            </a:lvl2pPr>
            <a:lvl3pPr marL="914400" indent="0" algn="ctr">
              <a:buFontTx/>
              <a:buNone/>
              <a:defRPr sz="3000" b="1">
                <a:solidFill>
                  <a:schemeClr val="bg1"/>
                </a:solidFill>
              </a:defRPr>
            </a:lvl3pPr>
            <a:lvl4pPr marL="1371600" indent="0" algn="ctr">
              <a:buFontTx/>
              <a:buNone/>
              <a:defRPr sz="3000" b="1">
                <a:solidFill>
                  <a:schemeClr val="bg1"/>
                </a:solidFill>
              </a:defRPr>
            </a:lvl4pPr>
            <a:lvl5pPr marL="1828800" indent="0" algn="ctr">
              <a:buFontTx/>
              <a:buNone/>
              <a:defRPr sz="3000" b="1">
                <a:solidFill>
                  <a:schemeClr val="bg1"/>
                </a:solidFill>
              </a:defRPr>
            </a:lvl5pPr>
          </a:lstStyle>
          <a:p>
            <a:pPr lvl="0"/>
            <a:r>
              <a:rPr lang="en-US" dirty="0"/>
              <a:t>Click to edit Master text styles</a:t>
            </a:r>
          </a:p>
        </p:txBody>
      </p:sp>
      <p:sp>
        <p:nvSpPr>
          <p:cNvPr id="19" name="Text Placeholder 18">
            <a:extLst>
              <a:ext uri="{FF2B5EF4-FFF2-40B4-BE49-F238E27FC236}">
                <a16:creationId xmlns:a16="http://schemas.microsoft.com/office/drawing/2014/main" id="{0B006B0F-1DE3-4865-8064-6DF69609691F}"/>
              </a:ext>
            </a:extLst>
          </p:cNvPr>
          <p:cNvSpPr>
            <a:spLocks noGrp="1"/>
          </p:cNvSpPr>
          <p:nvPr>
            <p:ph type="body" sz="quarter" idx="15"/>
          </p:nvPr>
        </p:nvSpPr>
        <p:spPr>
          <a:xfrm>
            <a:off x="6703255" y="3176742"/>
            <a:ext cx="2255521" cy="960120"/>
          </a:xfrm>
        </p:spPr>
        <p:txBody>
          <a:bodyPr>
            <a:noAutofit/>
          </a:bodyPr>
          <a:lstStyle>
            <a:lvl1pPr marL="0" indent="0" algn="ctr">
              <a:buFontTx/>
              <a:buNone/>
              <a:defRPr sz="8000" b="1">
                <a:solidFill>
                  <a:schemeClr val="bg1"/>
                </a:solidFill>
              </a:defRPr>
            </a:lvl1pPr>
            <a:lvl2pPr marL="457200" indent="0" algn="ctr">
              <a:buFontTx/>
              <a:buNone/>
              <a:defRPr sz="8000" b="1">
                <a:solidFill>
                  <a:schemeClr val="bg1"/>
                </a:solidFill>
              </a:defRPr>
            </a:lvl2pPr>
            <a:lvl3pPr marL="914400" indent="0">
              <a:buFontTx/>
              <a:buNone/>
              <a:defRPr sz="8000" b="1">
                <a:solidFill>
                  <a:schemeClr val="bg1"/>
                </a:solidFill>
              </a:defRPr>
            </a:lvl3pPr>
            <a:lvl4pPr marL="1371600" indent="0">
              <a:buFontTx/>
              <a:buNone/>
              <a:defRPr sz="8000" b="1">
                <a:solidFill>
                  <a:schemeClr val="bg1"/>
                </a:solidFill>
              </a:defRPr>
            </a:lvl4pPr>
            <a:lvl5pPr marL="1828800" indent="0">
              <a:buFontTx/>
              <a:buNone/>
              <a:defRPr sz="8000" b="1">
                <a:solidFill>
                  <a:schemeClr val="bg1"/>
                </a:solidFill>
              </a:defRPr>
            </a:lvl5pPr>
          </a:lstStyle>
          <a:p>
            <a:pPr lvl="0"/>
            <a:r>
              <a:rPr lang="en-US" dirty="0"/>
              <a:t>Click to edit Master text styles</a:t>
            </a:r>
          </a:p>
          <a:p>
            <a:pPr lvl="1"/>
            <a:r>
              <a:rPr lang="en-US" dirty="0"/>
              <a:t>Second level</a:t>
            </a:r>
          </a:p>
        </p:txBody>
      </p:sp>
      <p:sp>
        <p:nvSpPr>
          <p:cNvPr id="21" name="Text Placeholder 20">
            <a:extLst>
              <a:ext uri="{FF2B5EF4-FFF2-40B4-BE49-F238E27FC236}">
                <a16:creationId xmlns:a16="http://schemas.microsoft.com/office/drawing/2014/main" id="{42EDD26B-30C9-4CAA-A03A-54BB03499CE6}"/>
              </a:ext>
            </a:extLst>
          </p:cNvPr>
          <p:cNvSpPr>
            <a:spLocks noGrp="1"/>
          </p:cNvSpPr>
          <p:nvPr>
            <p:ph type="body" sz="quarter" idx="16"/>
          </p:nvPr>
        </p:nvSpPr>
        <p:spPr>
          <a:xfrm>
            <a:off x="9525817" y="3176742"/>
            <a:ext cx="2245360" cy="960120"/>
          </a:xfrm>
        </p:spPr>
        <p:txBody>
          <a:bodyPr>
            <a:noAutofit/>
          </a:bodyPr>
          <a:lstStyle>
            <a:lvl1pPr marL="0" indent="0" algn="ctr">
              <a:buFontTx/>
              <a:buNone/>
              <a:defRPr sz="8000" b="1">
                <a:solidFill>
                  <a:schemeClr val="bg1"/>
                </a:solidFill>
              </a:defRPr>
            </a:lvl1pPr>
          </a:lstStyle>
          <a:p>
            <a:pPr lvl="0"/>
            <a:r>
              <a:rPr lang="en-US" dirty="0"/>
              <a:t>Click to edit Master text styles</a:t>
            </a:r>
          </a:p>
        </p:txBody>
      </p:sp>
      <p:sp>
        <p:nvSpPr>
          <p:cNvPr id="23" name="Text Placeholder 22">
            <a:extLst>
              <a:ext uri="{FF2B5EF4-FFF2-40B4-BE49-F238E27FC236}">
                <a16:creationId xmlns:a16="http://schemas.microsoft.com/office/drawing/2014/main" id="{5FD654D1-BF74-439F-A7CA-C1413DFB6B45}"/>
              </a:ext>
            </a:extLst>
          </p:cNvPr>
          <p:cNvSpPr>
            <a:spLocks noGrp="1"/>
          </p:cNvSpPr>
          <p:nvPr>
            <p:ph type="body" sz="quarter" idx="17" hasCustomPrompt="1"/>
          </p:nvPr>
        </p:nvSpPr>
        <p:spPr>
          <a:xfrm>
            <a:off x="6833271" y="4292600"/>
            <a:ext cx="1995488" cy="569913"/>
          </a:xfrm>
        </p:spPr>
        <p:txBody>
          <a:bodyPr>
            <a:noAutofit/>
          </a:bodyPr>
          <a:lstStyle>
            <a:lvl1pPr marL="0" indent="0" algn="ctr">
              <a:buFontTx/>
              <a:buNone/>
              <a:defRPr sz="1400" b="1">
                <a:solidFill>
                  <a:schemeClr val="bg1"/>
                </a:solidFill>
              </a:defRPr>
            </a:lvl1pPr>
            <a:lvl2pPr marL="457200" indent="0" algn="ctr">
              <a:buFontTx/>
              <a:buNone/>
              <a:defRPr sz="1400" b="1">
                <a:solidFill>
                  <a:schemeClr val="bg1"/>
                </a:solidFill>
              </a:defRPr>
            </a:lvl2pPr>
            <a:lvl3pPr marL="914400" indent="0" algn="ctr">
              <a:buFontTx/>
              <a:buNone/>
              <a:defRPr sz="1400" b="1">
                <a:solidFill>
                  <a:schemeClr val="bg1"/>
                </a:solidFill>
              </a:defRPr>
            </a:lvl3pPr>
            <a:lvl4pPr marL="1371600" indent="0" algn="ctr">
              <a:buFontTx/>
              <a:buNone/>
              <a:defRPr sz="1400" b="1">
                <a:solidFill>
                  <a:schemeClr val="bg1"/>
                </a:solidFill>
              </a:defRPr>
            </a:lvl4pPr>
            <a:lvl5pPr marL="1828800" indent="0" algn="ctr">
              <a:buFontTx/>
              <a:buNone/>
              <a:defRPr sz="1400" b="1">
                <a:solidFill>
                  <a:schemeClr val="bg1"/>
                </a:solidFill>
              </a:defRPr>
            </a:lvl5pPr>
          </a:lstStyle>
          <a:p>
            <a:pPr lvl="0"/>
            <a:r>
              <a:rPr lang="en-US" dirty="0"/>
              <a:t>CLICK TO EDIT MASTER TEXT STYLES</a:t>
            </a:r>
          </a:p>
        </p:txBody>
      </p:sp>
      <p:sp>
        <p:nvSpPr>
          <p:cNvPr id="25" name="Text Placeholder 24">
            <a:extLst>
              <a:ext uri="{FF2B5EF4-FFF2-40B4-BE49-F238E27FC236}">
                <a16:creationId xmlns:a16="http://schemas.microsoft.com/office/drawing/2014/main" id="{364FD7DC-6018-44F8-8B73-E13096CC8930}"/>
              </a:ext>
            </a:extLst>
          </p:cNvPr>
          <p:cNvSpPr>
            <a:spLocks noGrp="1"/>
          </p:cNvSpPr>
          <p:nvPr>
            <p:ph type="body" sz="quarter" idx="18" hasCustomPrompt="1"/>
          </p:nvPr>
        </p:nvSpPr>
        <p:spPr>
          <a:xfrm>
            <a:off x="9580607" y="4292600"/>
            <a:ext cx="2135780" cy="569913"/>
          </a:xfrm>
        </p:spPr>
        <p:txBody>
          <a:bodyPr>
            <a:noAutofit/>
          </a:bodyPr>
          <a:lstStyle>
            <a:lvl1pPr marL="0" indent="0" algn="ctr">
              <a:buFontTx/>
              <a:buNone/>
              <a:defRPr sz="1400" b="1">
                <a:solidFill>
                  <a:schemeClr val="bg1"/>
                </a:solidFill>
              </a:defRPr>
            </a:lvl1pPr>
            <a:lvl2pPr marL="457200" indent="0" algn="ctr">
              <a:buFontTx/>
              <a:buNone/>
              <a:defRPr sz="1400" b="1">
                <a:solidFill>
                  <a:schemeClr val="bg1"/>
                </a:solidFill>
              </a:defRPr>
            </a:lvl2pPr>
            <a:lvl3pPr marL="914400" indent="0" algn="ctr">
              <a:buFontTx/>
              <a:buNone/>
              <a:defRPr b="1">
                <a:solidFill>
                  <a:schemeClr val="bg1"/>
                </a:solidFill>
              </a:defRPr>
            </a:lvl3pPr>
            <a:lvl4pPr marL="1371600" indent="0" algn="ctr">
              <a:buFontTx/>
              <a:buNone/>
              <a:defRPr b="1">
                <a:solidFill>
                  <a:schemeClr val="bg1"/>
                </a:solidFill>
              </a:defRPr>
            </a:lvl4pPr>
            <a:lvl5pPr marL="1828800" indent="0" algn="ctr">
              <a:buFontTx/>
              <a:buNone/>
              <a:defRPr b="1">
                <a:solidFill>
                  <a:schemeClr val="bg1"/>
                </a:solidFill>
              </a:defRPr>
            </a:lvl5pPr>
          </a:lstStyle>
          <a:p>
            <a:pPr lvl="0"/>
            <a:r>
              <a:rPr lang="en-US" dirty="0"/>
              <a:t>CLICK TO EDIT MASTER TEXT STYLES</a:t>
            </a:r>
          </a:p>
        </p:txBody>
      </p:sp>
      <p:sp>
        <p:nvSpPr>
          <p:cNvPr id="20" name="Title 1">
            <a:extLst>
              <a:ext uri="{FF2B5EF4-FFF2-40B4-BE49-F238E27FC236}">
                <a16:creationId xmlns:a16="http://schemas.microsoft.com/office/drawing/2014/main" id="{F288A7F0-058C-EC40-B6CB-149DF243F146}"/>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4" name="Content Placeholder 2">
            <a:extLst>
              <a:ext uri="{FF2B5EF4-FFF2-40B4-BE49-F238E27FC236}">
                <a16:creationId xmlns:a16="http://schemas.microsoft.com/office/drawing/2014/main" id="{B0319E5E-5B47-964E-B630-8EADA60ED89C}"/>
              </a:ext>
            </a:extLst>
          </p:cNvPr>
          <p:cNvSpPr>
            <a:spLocks noGrp="1"/>
          </p:cNvSpPr>
          <p:nvPr>
            <p:ph sz="half" idx="1"/>
          </p:nvPr>
        </p:nvSpPr>
        <p:spPr>
          <a:xfrm>
            <a:off x="506720" y="1601212"/>
            <a:ext cx="5436159" cy="4334256"/>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22" name="Graphic 21">
            <a:extLst>
              <a:ext uri="{FF2B5EF4-FFF2-40B4-BE49-F238E27FC236}">
                <a16:creationId xmlns:a16="http://schemas.microsoft.com/office/drawing/2014/main" id="{BB0A20F1-1114-2D47-B285-C564EB64D4D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145534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 Copy Call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grpSp>
        <p:nvGrpSpPr>
          <p:cNvPr id="15" name="Group 14">
            <a:extLst>
              <a:ext uri="{FF2B5EF4-FFF2-40B4-BE49-F238E27FC236}">
                <a16:creationId xmlns:a16="http://schemas.microsoft.com/office/drawing/2014/main" id="{E64CDC9E-E5A0-44D7-8E76-972679BF0C31}"/>
              </a:ext>
            </a:extLst>
          </p:cNvPr>
          <p:cNvGrpSpPr/>
          <p:nvPr userDrawn="1"/>
        </p:nvGrpSpPr>
        <p:grpSpPr>
          <a:xfrm>
            <a:off x="-1911" y="229083"/>
            <a:ext cx="436400" cy="988421"/>
            <a:chOff x="4609284" y="652941"/>
            <a:chExt cx="1609963" cy="3646477"/>
          </a:xfrm>
        </p:grpSpPr>
        <p:sp>
          <p:nvSpPr>
            <p:cNvPr id="16" name="Rectangle 15">
              <a:extLst>
                <a:ext uri="{FF2B5EF4-FFF2-40B4-BE49-F238E27FC236}">
                  <a16:creationId xmlns:a16="http://schemas.microsoft.com/office/drawing/2014/main" id="{69AD90D9-5E10-4E0E-ACD7-425E6FB5A59D}"/>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71D7B01-B742-46BC-9FCC-86AACE811CC5}"/>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C45F08FA-1DC3-4F65-9A8F-0812FDD8A3D1}"/>
              </a:ext>
            </a:extLst>
          </p:cNvPr>
          <p:cNvCxnSpPr/>
          <p:nvPr userDrawn="1"/>
        </p:nvCxnSpPr>
        <p:spPr>
          <a:xfrm>
            <a:off x="11696340" y="6589531"/>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293B21D-F890-42B8-91E0-B98F888162DA}"/>
              </a:ext>
            </a:extLst>
          </p:cNvPr>
          <p:cNvSpPr/>
          <p:nvPr userDrawn="1"/>
        </p:nvSpPr>
        <p:spPr>
          <a:xfrm>
            <a:off x="8575964" y="1587260"/>
            <a:ext cx="3616036" cy="3317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76E1415-1D57-4842-823B-48853D9F2A4A}"/>
              </a:ext>
            </a:extLst>
          </p:cNvPr>
          <p:cNvSpPr>
            <a:spLocks noGrp="1"/>
          </p:cNvSpPr>
          <p:nvPr>
            <p:ph type="body" sz="quarter" idx="14"/>
          </p:nvPr>
        </p:nvSpPr>
        <p:spPr>
          <a:xfrm>
            <a:off x="8775676" y="1863893"/>
            <a:ext cx="3202757" cy="2763981"/>
          </a:xfrm>
        </p:spPr>
        <p:txBody>
          <a:bodyPr anchor="ctr">
            <a:noAutofit/>
          </a:bodyPr>
          <a:lstStyle>
            <a:lvl1pPr marL="0" indent="0" algn="l">
              <a:buFontTx/>
              <a:buNone/>
              <a:defRPr sz="2400" b="0">
                <a:solidFill>
                  <a:schemeClr val="bg1"/>
                </a:solidFill>
              </a:defRPr>
            </a:lvl1pPr>
            <a:lvl2pPr marL="457200" indent="0" algn="ctr">
              <a:buFontTx/>
              <a:buNone/>
              <a:defRPr sz="3000" b="1">
                <a:solidFill>
                  <a:schemeClr val="bg1"/>
                </a:solidFill>
              </a:defRPr>
            </a:lvl2pPr>
            <a:lvl3pPr marL="914400" indent="0" algn="ctr">
              <a:buFontTx/>
              <a:buNone/>
              <a:defRPr sz="3000" b="1">
                <a:solidFill>
                  <a:schemeClr val="bg1"/>
                </a:solidFill>
              </a:defRPr>
            </a:lvl3pPr>
            <a:lvl4pPr marL="1371600" indent="0" algn="ctr">
              <a:buFontTx/>
              <a:buNone/>
              <a:defRPr sz="3000" b="1">
                <a:solidFill>
                  <a:schemeClr val="bg1"/>
                </a:solidFill>
              </a:defRPr>
            </a:lvl4pPr>
            <a:lvl5pPr marL="1828800" indent="0" algn="ctr">
              <a:buFontTx/>
              <a:buNone/>
              <a:defRPr sz="3000" b="1">
                <a:solidFill>
                  <a:schemeClr val="bg1"/>
                </a:solidFill>
              </a:defRPr>
            </a:lvl5pPr>
          </a:lstStyle>
          <a:p>
            <a:pPr lvl="0"/>
            <a:r>
              <a:rPr lang="en-US" dirty="0"/>
              <a:t>Click to edit Master text styles</a:t>
            </a:r>
          </a:p>
        </p:txBody>
      </p:sp>
      <p:sp>
        <p:nvSpPr>
          <p:cNvPr id="20" name="Title 1">
            <a:extLst>
              <a:ext uri="{FF2B5EF4-FFF2-40B4-BE49-F238E27FC236}">
                <a16:creationId xmlns:a16="http://schemas.microsoft.com/office/drawing/2014/main" id="{F288A7F0-058C-EC40-B6CB-149DF243F146}"/>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4" name="Content Placeholder 2">
            <a:extLst>
              <a:ext uri="{FF2B5EF4-FFF2-40B4-BE49-F238E27FC236}">
                <a16:creationId xmlns:a16="http://schemas.microsoft.com/office/drawing/2014/main" id="{B0319E5E-5B47-964E-B630-8EADA60ED89C}"/>
              </a:ext>
            </a:extLst>
          </p:cNvPr>
          <p:cNvSpPr>
            <a:spLocks noGrp="1"/>
          </p:cNvSpPr>
          <p:nvPr>
            <p:ph sz="half" idx="1"/>
          </p:nvPr>
        </p:nvSpPr>
        <p:spPr>
          <a:xfrm>
            <a:off x="506720" y="1601212"/>
            <a:ext cx="7646680" cy="4334256"/>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Rectangle 21">
            <a:extLst>
              <a:ext uri="{FF2B5EF4-FFF2-40B4-BE49-F238E27FC236}">
                <a16:creationId xmlns:a16="http://schemas.microsoft.com/office/drawing/2014/main" id="{77268F1E-2F77-414D-8895-864F0858B0DF}"/>
              </a:ext>
            </a:extLst>
          </p:cNvPr>
          <p:cNvSpPr/>
          <p:nvPr userDrawn="1"/>
        </p:nvSpPr>
        <p:spPr>
          <a:xfrm>
            <a:off x="8520546" y="1587260"/>
            <a:ext cx="55418" cy="3317249"/>
          </a:xfrm>
          <a:prstGeom prst="rect">
            <a:avLst/>
          </a:prstGeom>
          <a:gradFill>
            <a:gsLst>
              <a:gs pos="0">
                <a:schemeClr val="accent1"/>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C095D806-691A-6647-BCD8-BDDF2B7A061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27579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e Chart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BE44C81-C32F-41B5-8389-BFF6736FB558}"/>
              </a:ext>
            </a:extLst>
          </p:cNvPr>
          <p:cNvSpPr/>
          <p:nvPr userDrawn="1"/>
        </p:nvSpPr>
        <p:spPr>
          <a:xfrm>
            <a:off x="156358" y="1562854"/>
            <a:ext cx="11868912" cy="4542328"/>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77132936-2845-4664-A8FE-C1C89A10FDAA}"/>
              </a:ext>
            </a:extLst>
          </p:cNvPr>
          <p:cNvSpPr>
            <a:spLocks noGrp="1"/>
          </p:cNvSpPr>
          <p:nvPr>
            <p:ph type="chart" sz="quarter" idx="13"/>
          </p:nvPr>
        </p:nvSpPr>
        <p:spPr>
          <a:xfrm>
            <a:off x="2149782" y="1617785"/>
            <a:ext cx="7892436" cy="4391129"/>
          </a:xfrm>
        </p:spPr>
        <p:txBody>
          <a:bodyPr anchor="ctr"/>
          <a:lstStyle>
            <a:lvl1pPr marL="0" indent="0" algn="ctr">
              <a:buNone/>
              <a:defRPr/>
            </a:lvl1pPr>
          </a:lstStyle>
          <a:p>
            <a:endParaRPr lang="en-US" dirty="0"/>
          </a:p>
        </p:txBody>
      </p:sp>
      <p:sp>
        <p:nvSpPr>
          <p:cNvPr id="16" name="Title 1">
            <a:extLst>
              <a:ext uri="{FF2B5EF4-FFF2-40B4-BE49-F238E27FC236}">
                <a16:creationId xmlns:a16="http://schemas.microsoft.com/office/drawing/2014/main" id="{73E4CEF9-4D0B-4545-9872-A0882150F461}"/>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pic>
        <p:nvPicPr>
          <p:cNvPr id="17" name="Graphic 16">
            <a:extLst>
              <a:ext uri="{FF2B5EF4-FFF2-40B4-BE49-F238E27FC236}">
                <a16:creationId xmlns:a16="http://schemas.microsoft.com/office/drawing/2014/main" id="{16531E8D-25FB-CA42-ADF9-31A9AC4C5FF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22930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3E4CEF9-4D0B-4545-9872-A0882150F461}"/>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sp>
        <p:nvSpPr>
          <p:cNvPr id="17" name="Table Placeholder 2">
            <a:extLst>
              <a:ext uri="{FF2B5EF4-FFF2-40B4-BE49-F238E27FC236}">
                <a16:creationId xmlns:a16="http://schemas.microsoft.com/office/drawing/2014/main" id="{EFF7F787-BDBB-8948-B20D-52EAFBAC3A02}"/>
              </a:ext>
            </a:extLst>
          </p:cNvPr>
          <p:cNvSpPr>
            <a:spLocks noGrp="1"/>
          </p:cNvSpPr>
          <p:nvPr>
            <p:ph type="tbl" sz="quarter" idx="14"/>
          </p:nvPr>
        </p:nvSpPr>
        <p:spPr>
          <a:xfrm>
            <a:off x="627529" y="1731818"/>
            <a:ext cx="10901083" cy="4203650"/>
          </a:xfrm>
        </p:spPr>
        <p:txBody>
          <a:bodyPr anchor="ctr"/>
          <a:lstStyle>
            <a:lvl1pPr marL="0" indent="0" algn="ctr">
              <a:buNone/>
              <a:defRPr/>
            </a:lvl1pPr>
          </a:lstStyle>
          <a:p>
            <a:endParaRPr lang="en-US" dirty="0"/>
          </a:p>
        </p:txBody>
      </p:sp>
      <p:pic>
        <p:nvPicPr>
          <p:cNvPr id="18" name="Graphic 17">
            <a:extLst>
              <a:ext uri="{FF2B5EF4-FFF2-40B4-BE49-F238E27FC236}">
                <a16:creationId xmlns:a16="http://schemas.microsoft.com/office/drawing/2014/main" id="{254514A6-5DD7-8B4C-83EE-63D4D0E52E9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38059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91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iz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E79137-D479-4D0B-8D0A-CEAB633973C7}"/>
              </a:ext>
            </a:extLst>
          </p:cNvPr>
          <p:cNvSpPr/>
          <p:nvPr userDrawn="1"/>
        </p:nvSpPr>
        <p:spPr>
          <a:xfrm>
            <a:off x="8387196" y="0"/>
            <a:ext cx="3804803" cy="6858000"/>
          </a:xfrm>
          <a:prstGeom prst="rect">
            <a:avLst/>
          </a:prstGeom>
          <a:solidFill>
            <a:srgbClr val="05E0A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C76D660-DB93-0F49-B922-4055198CC2F5}"/>
              </a:ext>
            </a:extLst>
          </p:cNvPr>
          <p:cNvSpPr>
            <a:spLocks noGrp="1"/>
          </p:cNvSpPr>
          <p:nvPr>
            <p:ph type="subTitle" idx="1"/>
          </p:nvPr>
        </p:nvSpPr>
        <p:spPr>
          <a:xfrm>
            <a:off x="777775" y="5028551"/>
            <a:ext cx="4206208" cy="638715"/>
          </a:xfrm>
        </p:spPr>
        <p:txBody>
          <a:bodyPr>
            <a:no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050E5905-A6B0-419C-B7F4-E4583D9A9943}"/>
              </a:ext>
            </a:extLst>
          </p:cNvPr>
          <p:cNvCxnSpPr>
            <a:cxnSpLocks/>
          </p:cNvCxnSpPr>
          <p:nvPr/>
        </p:nvCxnSpPr>
        <p:spPr>
          <a:xfrm>
            <a:off x="853363" y="4946206"/>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EB84725A-756C-4EEF-90FC-3898E9C185EF}"/>
              </a:ext>
            </a:extLst>
          </p:cNvPr>
          <p:cNvSpPr txBox="1">
            <a:spLocks/>
          </p:cNvSpPr>
          <p:nvPr userDrawn="1"/>
        </p:nvSpPr>
        <p:spPr>
          <a:xfrm>
            <a:off x="777775" y="6089301"/>
            <a:ext cx="1653926" cy="39254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2"/>
                </a:solidFill>
              </a:rPr>
              <a:t>Prepared for</a:t>
            </a:r>
          </a:p>
        </p:txBody>
      </p:sp>
      <p:sp>
        <p:nvSpPr>
          <p:cNvPr id="2" name="Title 1">
            <a:extLst>
              <a:ext uri="{FF2B5EF4-FFF2-40B4-BE49-F238E27FC236}">
                <a16:creationId xmlns:a16="http://schemas.microsoft.com/office/drawing/2014/main" id="{BC707F18-9E0D-0E48-8EA4-9D5ED9E1FD23}"/>
              </a:ext>
            </a:extLst>
          </p:cNvPr>
          <p:cNvSpPr>
            <a:spLocks noGrp="1"/>
          </p:cNvSpPr>
          <p:nvPr>
            <p:ph type="ctrTitle"/>
          </p:nvPr>
        </p:nvSpPr>
        <p:spPr>
          <a:xfrm>
            <a:off x="747632" y="2070951"/>
            <a:ext cx="5851952" cy="2612377"/>
          </a:xfrm>
        </p:spPr>
        <p:txBody>
          <a:bodyPr anchor="ctr">
            <a:noAutofit/>
          </a:bodyPr>
          <a:lstStyle>
            <a:lvl1pPr algn="l">
              <a:defRPr sz="5400" b="1">
                <a:solidFill>
                  <a:srgbClr val="1D2A3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E25E3380-9E18-584A-9CDF-1324D4F9F7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731520" y="448754"/>
            <a:ext cx="2743200" cy="1463040"/>
          </a:xfrm>
          <a:prstGeom prst="rect">
            <a:avLst/>
          </a:prstGeom>
        </p:spPr>
      </p:pic>
      <p:sp>
        <p:nvSpPr>
          <p:cNvPr id="5" name="Picture Placeholder 4">
            <a:extLst>
              <a:ext uri="{FF2B5EF4-FFF2-40B4-BE49-F238E27FC236}">
                <a16:creationId xmlns:a16="http://schemas.microsoft.com/office/drawing/2014/main" id="{04878D78-BF24-E64E-B5D9-62E3809781BB}"/>
              </a:ext>
            </a:extLst>
          </p:cNvPr>
          <p:cNvSpPr>
            <a:spLocks noGrp="1"/>
          </p:cNvSpPr>
          <p:nvPr>
            <p:ph type="pic" sz="quarter" idx="10" hasCustomPrompt="1"/>
          </p:nvPr>
        </p:nvSpPr>
        <p:spPr>
          <a:xfrm>
            <a:off x="1972119" y="5930144"/>
            <a:ext cx="1897063" cy="733425"/>
          </a:xfrm>
          <a:solidFill>
            <a:schemeClr val="bg2"/>
          </a:solidFill>
        </p:spPr>
        <p:txBody>
          <a:bodyPr anchor="ctr"/>
          <a:lstStyle>
            <a:lvl1pPr marL="0" indent="0" algn="ctr">
              <a:buNone/>
              <a:defRPr sz="1400"/>
            </a:lvl1pPr>
          </a:lstStyle>
          <a:p>
            <a:r>
              <a:rPr lang="en-US" dirty="0"/>
              <a:t>Logo</a:t>
            </a:r>
          </a:p>
        </p:txBody>
      </p:sp>
      <p:sp>
        <p:nvSpPr>
          <p:cNvPr id="18" name="Freeform 17">
            <a:extLst>
              <a:ext uri="{FF2B5EF4-FFF2-40B4-BE49-F238E27FC236}">
                <a16:creationId xmlns:a16="http://schemas.microsoft.com/office/drawing/2014/main" id="{467B48FA-D8ED-E941-8405-8731A56D4D9F}"/>
              </a:ext>
            </a:extLst>
          </p:cNvPr>
          <p:cNvSpPr/>
          <p:nvPr userDrawn="1"/>
        </p:nvSpPr>
        <p:spPr>
          <a:xfrm>
            <a:off x="6728386" y="0"/>
            <a:ext cx="4433854" cy="6177134"/>
          </a:xfrm>
          <a:custGeom>
            <a:avLst/>
            <a:gdLst>
              <a:gd name="connsiteX0" fmla="*/ 2335339 w 4433854"/>
              <a:gd name="connsiteY0" fmla="*/ 940714 h 6177134"/>
              <a:gd name="connsiteX1" fmla="*/ 4433854 w 4433854"/>
              <a:gd name="connsiteY1" fmla="*/ 940714 h 6177134"/>
              <a:gd name="connsiteX2" fmla="*/ 4433854 w 4433854"/>
              <a:gd name="connsiteY2" fmla="*/ 6177134 h 6177134"/>
              <a:gd name="connsiteX3" fmla="*/ 2335339 w 4433854"/>
              <a:gd name="connsiteY3" fmla="*/ 6177134 h 6177134"/>
              <a:gd name="connsiteX4" fmla="*/ 0 w 4433854"/>
              <a:gd name="connsiteY4" fmla="*/ 0 h 6177134"/>
              <a:gd name="connsiteX5" fmla="*/ 2098515 w 4433854"/>
              <a:gd name="connsiteY5" fmla="*/ 0 h 6177134"/>
              <a:gd name="connsiteX6" fmla="*/ 2098515 w 4433854"/>
              <a:gd name="connsiteY6" fmla="*/ 5302204 h 6177134"/>
              <a:gd name="connsiteX7" fmla="*/ 0 w 4433854"/>
              <a:gd name="connsiteY7" fmla="*/ 5302204 h 61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3854" h="6177134">
                <a:moveTo>
                  <a:pt x="2335339" y="940714"/>
                </a:moveTo>
                <a:lnTo>
                  <a:pt x="4433854" y="940714"/>
                </a:lnTo>
                <a:lnTo>
                  <a:pt x="4433854" y="6177134"/>
                </a:lnTo>
                <a:lnTo>
                  <a:pt x="2335339" y="6177134"/>
                </a:lnTo>
                <a:close/>
                <a:moveTo>
                  <a:pt x="0" y="0"/>
                </a:moveTo>
                <a:lnTo>
                  <a:pt x="2098515" y="0"/>
                </a:lnTo>
                <a:lnTo>
                  <a:pt x="2098515" y="5302204"/>
                </a:lnTo>
                <a:lnTo>
                  <a:pt x="0" y="5302204"/>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19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vider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109284-8429-0A42-890A-98D21B60B233}"/>
              </a:ext>
            </a:extLst>
          </p:cNvPr>
          <p:cNvSpPr/>
          <p:nvPr userDrawn="1"/>
        </p:nvSpPr>
        <p:spPr>
          <a:xfrm>
            <a:off x="5046134" y="0"/>
            <a:ext cx="7145866" cy="6880803"/>
          </a:xfrm>
          <a:prstGeom prst="rect">
            <a:avLst/>
          </a:prstGeom>
          <a:solidFill>
            <a:srgbClr val="003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312D752F-0A60-8341-9EC6-807D6C75BB88}"/>
              </a:ext>
            </a:extLst>
          </p:cNvPr>
          <p:cNvSpPr txBox="1">
            <a:spLocks/>
          </p:cNvSpPr>
          <p:nvPr userDrawn="1"/>
        </p:nvSpPr>
        <p:spPr>
          <a:xfrm>
            <a:off x="5618479" y="2875091"/>
            <a:ext cx="5107295" cy="1191579"/>
          </a:xfrm>
          <a:prstGeom prst="rect">
            <a:avLst/>
          </a:prstGeom>
        </p:spPr>
        <p:txBody>
          <a:bodyPr vert="horz" lIns="91440" tIns="45720" rIns="91440" bIns="45720" rtlCol="0" anchor="ctr">
            <a:noAutofit/>
          </a:bodyPr>
          <a:lstStyle>
            <a:lvl1pPr algn="l" defTabSz="914400" rtl="0" eaLnBrk="1" latinLnBrk="0" hangingPunct="1">
              <a:lnSpc>
                <a:spcPts val="6800"/>
              </a:lnSpc>
              <a:spcBef>
                <a:spcPct val="0"/>
              </a:spcBef>
              <a:buNone/>
              <a:defRPr sz="6600" b="1" kern="1200" baseline="0">
                <a:solidFill>
                  <a:schemeClr val="bg1"/>
                </a:solidFill>
                <a:latin typeface="Arial" panose="020B0604020202020204" pitchFamily="34" charset="0"/>
                <a:ea typeface="+mj-ea"/>
                <a:cs typeface="Arial" panose="020B0604020202020204" pitchFamily="34" charset="0"/>
              </a:defRPr>
            </a:lvl1pPr>
          </a:lstStyle>
          <a:p>
            <a:pPr algn="l"/>
            <a:r>
              <a:rPr lang="en-US" sz="6000" b="1" dirty="0">
                <a:solidFill>
                  <a:schemeClr val="bg1"/>
                </a:solidFill>
              </a:rPr>
              <a:t>Thank you!</a:t>
            </a:r>
          </a:p>
        </p:txBody>
      </p:sp>
      <p:pic>
        <p:nvPicPr>
          <p:cNvPr id="12" name="Picture 11">
            <a:extLst>
              <a:ext uri="{FF2B5EF4-FFF2-40B4-BE49-F238E27FC236}">
                <a16:creationId xmlns:a16="http://schemas.microsoft.com/office/drawing/2014/main" id="{D7C11294-05A6-2144-8837-E7706B834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7" y="1988127"/>
            <a:ext cx="4789731" cy="3027217"/>
          </a:xfrm>
          <a:prstGeom prst="rect">
            <a:avLst/>
          </a:prstGeom>
        </p:spPr>
      </p:pic>
    </p:spTree>
    <p:extLst>
      <p:ext uri="{BB962C8B-B14F-4D97-AF65-F5344CB8AC3E}">
        <p14:creationId xmlns:p14="http://schemas.microsoft.com/office/powerpoint/2010/main" val="185630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Headline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E88A91-6E3F-5746-911B-EA525AC00B03}"/>
              </a:ext>
            </a:extLst>
          </p:cNvPr>
          <p:cNvSpPr/>
          <p:nvPr userDrawn="1"/>
        </p:nvSpPr>
        <p:spPr>
          <a:xfrm>
            <a:off x="0" y="0"/>
            <a:ext cx="12192000" cy="6105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F5E97-EE03-4840-8528-6F99BC4974AD}"/>
              </a:ext>
            </a:extLst>
          </p:cNvPr>
          <p:cNvSpPr>
            <a:spLocks noGrp="1"/>
          </p:cNvSpPr>
          <p:nvPr>
            <p:ph type="title"/>
          </p:nvPr>
        </p:nvSpPr>
        <p:spPr>
          <a:xfrm>
            <a:off x="498149" y="484700"/>
            <a:ext cx="11433272" cy="814449"/>
          </a:xfrm>
        </p:spPr>
        <p:txBody>
          <a:bodyPr anchor="t" anchorCtr="0">
            <a:noAutofit/>
          </a:bodyPr>
          <a:lstStyle>
            <a:lvl1pPr>
              <a:defRPr sz="3800">
                <a:solidFill>
                  <a:schemeClr val="bg1"/>
                </a:solidFill>
              </a:defRPr>
            </a:lvl1pPr>
          </a:lstStyle>
          <a:p>
            <a:r>
              <a:rPr lang="en-US" dirty="0"/>
              <a:t>Click to edit Master title style</a:t>
            </a:r>
          </a:p>
        </p:txBody>
      </p:sp>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7C25182B-2F95-6B46-83D4-4E24FB3F024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9332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4-Column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43E11B3-9EB7-4947-B0B6-23C37E72A9D7}"/>
              </a:ext>
            </a:extLst>
          </p:cNvPr>
          <p:cNvSpPr/>
          <p:nvPr userDrawn="1"/>
        </p:nvSpPr>
        <p:spPr>
          <a:xfrm>
            <a:off x="156358" y="2591807"/>
            <a:ext cx="11868912" cy="3389049"/>
          </a:xfrm>
          <a:prstGeom prst="rect">
            <a:avLst/>
          </a:prstGeom>
          <a:solidFill>
            <a:srgbClr val="CDD7E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3" name="Text Placeholder 2">
            <a:extLst>
              <a:ext uri="{FF2B5EF4-FFF2-40B4-BE49-F238E27FC236}">
                <a16:creationId xmlns:a16="http://schemas.microsoft.com/office/drawing/2014/main" id="{92264A46-7219-A447-88E0-522F87F490F1}"/>
              </a:ext>
            </a:extLst>
          </p:cNvPr>
          <p:cNvSpPr>
            <a:spLocks noGrp="1"/>
          </p:cNvSpPr>
          <p:nvPr>
            <p:ph type="body" idx="1"/>
          </p:nvPr>
        </p:nvSpPr>
        <p:spPr>
          <a:xfrm>
            <a:off x="302376" y="3086168"/>
            <a:ext cx="2747470" cy="823912"/>
          </a:xfrm>
          <a:prstGeom prst="rect">
            <a:avLst/>
          </a:prstGeom>
        </p:spPr>
        <p:txBody>
          <a:bodyPr anchor="t">
            <a:noAutofit/>
          </a:bodyPr>
          <a:lstStyle>
            <a:lvl1pPr marL="0" indent="0" algn="ctr">
              <a:buNone/>
              <a:defRPr sz="1800" b="1">
                <a:solidFill>
                  <a:srgbClr val="1D2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83DF23DF-76A9-437B-85B3-8129FD053CCA}"/>
              </a:ext>
            </a:extLst>
          </p:cNvPr>
          <p:cNvSpPr>
            <a:spLocks noGrp="1"/>
          </p:cNvSpPr>
          <p:nvPr>
            <p:ph type="body" idx="13"/>
          </p:nvPr>
        </p:nvSpPr>
        <p:spPr>
          <a:xfrm>
            <a:off x="3225273" y="3086168"/>
            <a:ext cx="2747470" cy="823912"/>
          </a:xfrm>
          <a:prstGeom prst="rect">
            <a:avLst/>
          </a:prstGeom>
        </p:spPr>
        <p:txBody>
          <a:bodyPr anchor="t">
            <a:noAutofit/>
          </a:bodyPr>
          <a:lstStyle>
            <a:lvl1pPr marL="0" indent="0" algn="ctr">
              <a:buNone/>
              <a:defRPr sz="1800" b="1">
                <a:solidFill>
                  <a:srgbClr val="1D2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2">
            <a:extLst>
              <a:ext uri="{FF2B5EF4-FFF2-40B4-BE49-F238E27FC236}">
                <a16:creationId xmlns:a16="http://schemas.microsoft.com/office/drawing/2014/main" id="{3E5F5A28-A194-4121-A549-AB517D642F10}"/>
              </a:ext>
            </a:extLst>
          </p:cNvPr>
          <p:cNvSpPr>
            <a:spLocks noGrp="1"/>
          </p:cNvSpPr>
          <p:nvPr>
            <p:ph type="body" idx="15"/>
          </p:nvPr>
        </p:nvSpPr>
        <p:spPr>
          <a:xfrm>
            <a:off x="6148170" y="3086168"/>
            <a:ext cx="2747470" cy="823912"/>
          </a:xfrm>
          <a:prstGeom prst="rect">
            <a:avLst/>
          </a:prstGeom>
        </p:spPr>
        <p:txBody>
          <a:bodyPr anchor="t">
            <a:noAutofit/>
          </a:bodyPr>
          <a:lstStyle>
            <a:lvl1pPr marL="0" indent="0" algn="ctr">
              <a:buNone/>
              <a:defRPr sz="1800" b="1">
                <a:solidFill>
                  <a:srgbClr val="1D2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2">
            <a:extLst>
              <a:ext uri="{FF2B5EF4-FFF2-40B4-BE49-F238E27FC236}">
                <a16:creationId xmlns:a16="http://schemas.microsoft.com/office/drawing/2014/main" id="{C7F7305F-EC9C-4D35-BFC3-05A0AA21D536}"/>
              </a:ext>
            </a:extLst>
          </p:cNvPr>
          <p:cNvSpPr>
            <a:spLocks noGrp="1"/>
          </p:cNvSpPr>
          <p:nvPr>
            <p:ph type="body" idx="17"/>
          </p:nvPr>
        </p:nvSpPr>
        <p:spPr>
          <a:xfrm>
            <a:off x="9071068" y="3100924"/>
            <a:ext cx="2747470" cy="823912"/>
          </a:xfrm>
          <a:prstGeom prst="rect">
            <a:avLst/>
          </a:prstGeom>
        </p:spPr>
        <p:txBody>
          <a:bodyPr anchor="t">
            <a:noAutofit/>
          </a:bodyPr>
          <a:lstStyle>
            <a:lvl1pPr marL="0" indent="0" algn="ctr">
              <a:buNone/>
              <a:defRPr sz="1800" b="1">
                <a:solidFill>
                  <a:srgbClr val="1D2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itle 1">
            <a:extLst>
              <a:ext uri="{FF2B5EF4-FFF2-40B4-BE49-F238E27FC236}">
                <a16:creationId xmlns:a16="http://schemas.microsoft.com/office/drawing/2014/main" id="{B2411312-3E12-684A-B2C0-AE7C7E9968FC}"/>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48F37452-7240-41E2-8EA9-4E768FD98F4B}"/>
              </a:ext>
            </a:extLst>
          </p:cNvPr>
          <p:cNvSpPr>
            <a:spLocks noGrp="1" noChangeAspect="1"/>
          </p:cNvSpPr>
          <p:nvPr>
            <p:ph type="pic" sz="quarter" idx="19" hasCustomPrompt="1"/>
          </p:nvPr>
        </p:nvSpPr>
        <p:spPr>
          <a:xfrm>
            <a:off x="898871" y="1806722"/>
            <a:ext cx="1554480" cy="1279525"/>
          </a:xfrm>
          <a:prstGeom prst="rect">
            <a:avLst/>
          </a:prstGeom>
        </p:spPr>
        <p:txBody>
          <a:bodyPr anchor="ctr"/>
          <a:lstStyle>
            <a:lvl1pPr marL="0" indent="0" algn="ctr">
              <a:buNone/>
              <a:defRPr sz="1800"/>
            </a:lvl1pPr>
          </a:lstStyle>
          <a:p>
            <a:r>
              <a:rPr lang="en-US" dirty="0"/>
              <a:t>Add an image/icon here</a:t>
            </a:r>
          </a:p>
        </p:txBody>
      </p:sp>
      <p:sp>
        <p:nvSpPr>
          <p:cNvPr id="25" name="Picture Placeholder 5">
            <a:extLst>
              <a:ext uri="{FF2B5EF4-FFF2-40B4-BE49-F238E27FC236}">
                <a16:creationId xmlns:a16="http://schemas.microsoft.com/office/drawing/2014/main" id="{49441081-ECEF-E14E-90A6-9F919991CE88}"/>
              </a:ext>
            </a:extLst>
          </p:cNvPr>
          <p:cNvSpPr>
            <a:spLocks noGrp="1" noChangeAspect="1"/>
          </p:cNvSpPr>
          <p:nvPr>
            <p:ph type="pic" sz="quarter" idx="23" hasCustomPrompt="1"/>
          </p:nvPr>
        </p:nvSpPr>
        <p:spPr>
          <a:xfrm>
            <a:off x="3790463" y="1806722"/>
            <a:ext cx="1554480" cy="1279525"/>
          </a:xfrm>
          <a:prstGeom prst="rect">
            <a:avLst/>
          </a:prstGeom>
        </p:spPr>
        <p:txBody>
          <a:bodyPr anchor="ctr"/>
          <a:lstStyle>
            <a:lvl1pPr marL="0" indent="0" algn="ctr">
              <a:buNone/>
              <a:defRPr sz="1800"/>
            </a:lvl1pPr>
          </a:lstStyle>
          <a:p>
            <a:r>
              <a:rPr lang="en-US" dirty="0"/>
              <a:t>Add an image/icon here</a:t>
            </a:r>
          </a:p>
        </p:txBody>
      </p:sp>
      <p:sp>
        <p:nvSpPr>
          <p:cNvPr id="29" name="Picture Placeholder 5">
            <a:extLst>
              <a:ext uri="{FF2B5EF4-FFF2-40B4-BE49-F238E27FC236}">
                <a16:creationId xmlns:a16="http://schemas.microsoft.com/office/drawing/2014/main" id="{3CEB8014-7C6F-0440-A102-FF8F971BA6E4}"/>
              </a:ext>
            </a:extLst>
          </p:cNvPr>
          <p:cNvSpPr>
            <a:spLocks noGrp="1" noChangeAspect="1"/>
          </p:cNvSpPr>
          <p:nvPr>
            <p:ph type="pic" sz="quarter" idx="24" hasCustomPrompt="1"/>
          </p:nvPr>
        </p:nvSpPr>
        <p:spPr>
          <a:xfrm>
            <a:off x="6739543" y="1806722"/>
            <a:ext cx="1554480" cy="1279525"/>
          </a:xfrm>
          <a:prstGeom prst="rect">
            <a:avLst/>
          </a:prstGeom>
        </p:spPr>
        <p:txBody>
          <a:bodyPr anchor="ctr"/>
          <a:lstStyle>
            <a:lvl1pPr marL="0" indent="0" algn="ctr">
              <a:buNone/>
              <a:defRPr sz="1800"/>
            </a:lvl1pPr>
          </a:lstStyle>
          <a:p>
            <a:r>
              <a:rPr lang="en-US" dirty="0"/>
              <a:t>Add an image/icon here</a:t>
            </a:r>
          </a:p>
        </p:txBody>
      </p:sp>
      <p:sp>
        <p:nvSpPr>
          <p:cNvPr id="30" name="Picture Placeholder 5">
            <a:extLst>
              <a:ext uri="{FF2B5EF4-FFF2-40B4-BE49-F238E27FC236}">
                <a16:creationId xmlns:a16="http://schemas.microsoft.com/office/drawing/2014/main" id="{FC940F7A-48AE-4642-8B74-F95484CBFE4C}"/>
              </a:ext>
            </a:extLst>
          </p:cNvPr>
          <p:cNvSpPr>
            <a:spLocks noGrp="1" noChangeAspect="1"/>
          </p:cNvSpPr>
          <p:nvPr>
            <p:ph type="pic" sz="quarter" idx="25" hasCustomPrompt="1"/>
          </p:nvPr>
        </p:nvSpPr>
        <p:spPr>
          <a:xfrm>
            <a:off x="9662440" y="1806722"/>
            <a:ext cx="1554480" cy="1279525"/>
          </a:xfrm>
          <a:prstGeom prst="rect">
            <a:avLst/>
          </a:prstGeom>
        </p:spPr>
        <p:txBody>
          <a:bodyPr anchor="ctr"/>
          <a:lstStyle>
            <a:lvl1pPr marL="0" indent="0" algn="ctr">
              <a:buNone/>
              <a:defRPr sz="1800"/>
            </a:lvl1pPr>
          </a:lstStyle>
          <a:p>
            <a:r>
              <a:rPr lang="en-US" dirty="0"/>
              <a:t>Add an image/icon here</a:t>
            </a:r>
          </a:p>
        </p:txBody>
      </p:sp>
      <p:pic>
        <p:nvPicPr>
          <p:cNvPr id="24" name="Graphic 23">
            <a:extLst>
              <a:ext uri="{FF2B5EF4-FFF2-40B4-BE49-F238E27FC236}">
                <a16:creationId xmlns:a16="http://schemas.microsoft.com/office/drawing/2014/main" id="{231CDAEE-472B-9246-93C9-F86A339231F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34349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2-Column Text">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6A0258F3-E005-AC44-8786-01D9F08F7487}"/>
              </a:ext>
            </a:extLst>
          </p:cNvPr>
          <p:cNvSpPr>
            <a:spLocks noGrp="1"/>
          </p:cNvSpPr>
          <p:nvPr>
            <p:ph sz="half" idx="16"/>
          </p:nvPr>
        </p:nvSpPr>
        <p:spPr>
          <a:xfrm>
            <a:off x="506720" y="1601212"/>
            <a:ext cx="5436159" cy="4334256"/>
          </a:xfrm>
        </p:spPr>
        <p:txBody>
          <a:bodyPr>
            <a:noAutofit/>
          </a:bodyPr>
          <a:lstStyle>
            <a:lvl1pPr marL="0" indent="0">
              <a:spcBef>
                <a:spcPts val="1600"/>
              </a:spcBef>
              <a:buFontTx/>
              <a:buNone/>
              <a:defRPr sz="2400" b="0"/>
            </a:lvl1pPr>
            <a:lvl2pPr marL="228600" indent="-228600">
              <a:lnSpc>
                <a:spcPct val="100000"/>
              </a:lnSpc>
              <a:spcBef>
                <a:spcPts val="1000"/>
              </a:spcBef>
              <a:spcAft>
                <a:spcPts val="0"/>
              </a:spcAft>
              <a:buClr>
                <a:schemeClr val="accent1"/>
              </a:buClr>
              <a:buSzPct val="100000"/>
              <a:buFont typeface="Arial" panose="020B0604020202020204" pitchFamily="34" charset="0"/>
              <a:buChar char="•"/>
              <a:tabLst/>
              <a:defRPr sz="2000"/>
            </a:lvl2pPr>
            <a:lvl3pPr marL="460375" indent="-228600">
              <a:lnSpc>
                <a:spcPct val="100000"/>
              </a:lnSpc>
              <a:spcBef>
                <a:spcPts val="500"/>
              </a:spcBef>
              <a:spcAft>
                <a:spcPts val="0"/>
              </a:spcAft>
              <a:buClr>
                <a:schemeClr val="accent1"/>
              </a:buClr>
              <a:buSzPct val="100000"/>
              <a:buFont typeface="System Font Regular"/>
              <a:buChar char="–"/>
              <a:tabLst/>
              <a:defRPr sz="1600"/>
            </a:lvl3pPr>
            <a:lvl4pPr marL="635000" indent="-174625">
              <a:buClr>
                <a:srgbClr val="05E0A2"/>
              </a:buClr>
              <a:buSzPct val="100000"/>
              <a:buFont typeface="Arial" panose="020B0604020202020204" pitchFamily="34" charset="0"/>
              <a:buChar char="•"/>
              <a:tabLst/>
              <a:defRPr sz="14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Content Placeholder 2">
            <a:extLst>
              <a:ext uri="{FF2B5EF4-FFF2-40B4-BE49-F238E27FC236}">
                <a16:creationId xmlns:a16="http://schemas.microsoft.com/office/drawing/2014/main" id="{BBD859D2-1224-214C-836A-023C56F24704}"/>
              </a:ext>
            </a:extLst>
          </p:cNvPr>
          <p:cNvSpPr>
            <a:spLocks noGrp="1"/>
          </p:cNvSpPr>
          <p:nvPr>
            <p:ph sz="half" idx="17"/>
          </p:nvPr>
        </p:nvSpPr>
        <p:spPr>
          <a:xfrm>
            <a:off x="6170486" y="1601212"/>
            <a:ext cx="5436159" cy="4334256"/>
          </a:xfrm>
        </p:spPr>
        <p:txBody>
          <a:bodyPr>
            <a:noAutofit/>
          </a:bodyPr>
          <a:lstStyle>
            <a:lvl1pPr marL="0" indent="0">
              <a:spcBef>
                <a:spcPts val="1600"/>
              </a:spcBef>
              <a:buFontTx/>
              <a:buNone/>
              <a:defRPr sz="2400" b="0"/>
            </a:lvl1pPr>
            <a:lvl2pPr marL="228600" indent="-228600">
              <a:lnSpc>
                <a:spcPct val="100000"/>
              </a:lnSpc>
              <a:spcBef>
                <a:spcPts val="1000"/>
              </a:spcBef>
              <a:spcAft>
                <a:spcPts val="0"/>
              </a:spcAft>
              <a:buClr>
                <a:schemeClr val="accent1"/>
              </a:buClr>
              <a:buSzPct val="100000"/>
              <a:buFont typeface="Arial" panose="020B0604020202020204" pitchFamily="34" charset="0"/>
              <a:buChar char="•"/>
              <a:tabLst/>
              <a:defRPr sz="2000"/>
            </a:lvl2pPr>
            <a:lvl3pPr marL="460375" indent="-228600">
              <a:lnSpc>
                <a:spcPct val="100000"/>
              </a:lnSpc>
              <a:spcBef>
                <a:spcPts val="500"/>
              </a:spcBef>
              <a:spcAft>
                <a:spcPts val="0"/>
              </a:spcAft>
              <a:buClr>
                <a:schemeClr val="accent1"/>
              </a:buClr>
              <a:buSzPct val="100000"/>
              <a:buFont typeface="System Font Regular"/>
              <a:buChar char="–"/>
              <a:tabLst/>
              <a:defRPr sz="1600"/>
            </a:lvl3pPr>
            <a:lvl4pPr marL="635000" indent="-174625">
              <a:buClr>
                <a:srgbClr val="05E0A2"/>
              </a:buClr>
              <a:buSzPct val="100000"/>
              <a:buFont typeface="Arial" panose="020B0604020202020204" pitchFamily="34" charset="0"/>
              <a:buChar char="•"/>
              <a:tabLst/>
              <a:defRPr sz="14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15" name="Group 14">
            <a:extLst>
              <a:ext uri="{FF2B5EF4-FFF2-40B4-BE49-F238E27FC236}">
                <a16:creationId xmlns:a16="http://schemas.microsoft.com/office/drawing/2014/main" id="{E64CDC9E-E5A0-44D7-8E76-972679BF0C31}"/>
              </a:ext>
            </a:extLst>
          </p:cNvPr>
          <p:cNvGrpSpPr/>
          <p:nvPr userDrawn="1"/>
        </p:nvGrpSpPr>
        <p:grpSpPr>
          <a:xfrm>
            <a:off x="-1911" y="229083"/>
            <a:ext cx="436400" cy="988421"/>
            <a:chOff x="4609284" y="652941"/>
            <a:chExt cx="1609963" cy="3646477"/>
          </a:xfrm>
        </p:grpSpPr>
        <p:sp>
          <p:nvSpPr>
            <p:cNvPr id="16" name="Rectangle 15">
              <a:extLst>
                <a:ext uri="{FF2B5EF4-FFF2-40B4-BE49-F238E27FC236}">
                  <a16:creationId xmlns:a16="http://schemas.microsoft.com/office/drawing/2014/main" id="{69AD90D9-5E10-4E0E-ACD7-425E6FB5A59D}"/>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71D7B01-B742-46BC-9FCC-86AACE811CC5}"/>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Title 1">
            <a:extLst>
              <a:ext uri="{FF2B5EF4-FFF2-40B4-BE49-F238E27FC236}">
                <a16:creationId xmlns:a16="http://schemas.microsoft.com/office/drawing/2014/main" id="{5171728C-DF04-4146-9CBE-84955EFC0703}"/>
              </a:ext>
            </a:extLst>
          </p:cNvPr>
          <p:cNvSpPr>
            <a:spLocks noGrp="1"/>
          </p:cNvSpPr>
          <p:nvPr>
            <p:ph type="title"/>
          </p:nvPr>
        </p:nvSpPr>
        <p:spPr>
          <a:xfrm>
            <a:off x="498149" y="484700"/>
            <a:ext cx="11186412" cy="814449"/>
          </a:xfrm>
        </p:spPr>
        <p:txBody>
          <a:bodyPr anchor="t" anchorCtr="0">
            <a:noAutofit/>
          </a:bodyPr>
          <a:lstStyle>
            <a:lvl1pPr>
              <a:defRPr sz="3800">
                <a:solidFill>
                  <a:srgbClr val="003E7B"/>
                </a:solidFill>
              </a:defRPr>
            </a:lvl1pPr>
          </a:lstStyle>
          <a:p>
            <a:r>
              <a:rPr lang="en-US" dirty="0"/>
              <a:t>Click to edit Master title style</a:t>
            </a:r>
          </a:p>
        </p:txBody>
      </p:sp>
      <p:pic>
        <p:nvPicPr>
          <p:cNvPr id="12" name="Graphic 11">
            <a:extLst>
              <a:ext uri="{FF2B5EF4-FFF2-40B4-BE49-F238E27FC236}">
                <a16:creationId xmlns:a16="http://schemas.microsoft.com/office/drawing/2014/main" id="{C6FD54ED-F737-764C-98B3-F0378347409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
        <p:nvSpPr>
          <p:cNvPr id="18" name="Footer Placeholder 4">
            <a:extLst>
              <a:ext uri="{FF2B5EF4-FFF2-40B4-BE49-F238E27FC236}">
                <a16:creationId xmlns:a16="http://schemas.microsoft.com/office/drawing/2014/main" id="{4D36EE88-E271-0347-A2D8-30A97D896A75}"/>
              </a:ext>
            </a:extLst>
          </p:cNvPr>
          <p:cNvSpPr>
            <a:spLocks noGrp="1"/>
          </p:cNvSpPr>
          <p:nvPr>
            <p:ph type="ftr" sz="quarter" idx="11"/>
          </p:nvPr>
        </p:nvSpPr>
        <p:spPr>
          <a:xfrm>
            <a:off x="8510542" y="6488430"/>
            <a:ext cx="3070275" cy="365125"/>
          </a:xfrm>
          <a:effectLst>
            <a:innerShdw blurRad="127000" dist="50800">
              <a:schemeClr val="bg1"/>
            </a:innerShdw>
          </a:effectLst>
        </p:spPr>
        <p:txBody>
          <a:bodyPr lIns="91440" rIns="91440"/>
          <a:lstStyle>
            <a:lvl1pPr algn="r">
              <a:defRPr sz="700">
                <a:solidFill>
                  <a:schemeClr val="tx2"/>
                </a:solidFill>
              </a:defRPr>
            </a:lvl1pPr>
          </a:lstStyle>
          <a:p>
            <a:r>
              <a:rPr lang="en-US" dirty="0"/>
              <a:t>©2021 </a:t>
            </a:r>
            <a:r>
              <a:rPr lang="en-US" dirty="0" err="1"/>
              <a:t>WellDyne</a:t>
            </a:r>
            <a:r>
              <a:rPr lang="en-US" dirty="0"/>
              <a:t> – Proprietary &amp; Confidential</a:t>
            </a:r>
          </a:p>
        </p:txBody>
      </p:sp>
      <p:sp>
        <p:nvSpPr>
          <p:cNvPr id="23" name="Slide Number Placeholder 5">
            <a:extLst>
              <a:ext uri="{FF2B5EF4-FFF2-40B4-BE49-F238E27FC236}">
                <a16:creationId xmlns:a16="http://schemas.microsoft.com/office/drawing/2014/main" id="{15DE092B-49F5-F548-86A3-8C57DD1CE25B}"/>
              </a:ext>
            </a:extLst>
          </p:cNvPr>
          <p:cNvSpPr>
            <a:spLocks noGrp="1"/>
          </p:cNvSpPr>
          <p:nvPr>
            <p:ph type="sldNum" sz="quarter" idx="12"/>
          </p:nvPr>
        </p:nvSpPr>
        <p:spPr>
          <a:xfrm>
            <a:off x="11686233" y="6488430"/>
            <a:ext cx="411142" cy="365125"/>
          </a:xfrm>
        </p:spPr>
        <p:txBody>
          <a:bodyPr/>
          <a:lstStyle>
            <a:lvl1pPr algn="ctr">
              <a:defRPr sz="1000" b="0">
                <a:solidFill>
                  <a:schemeClr val="tx2"/>
                </a:solidFill>
              </a:defRPr>
            </a:lvl1pPr>
          </a:lstStyle>
          <a:p>
            <a:pPr algn="l"/>
            <a:fld id="{73767C92-62D0-5C47-8288-C299F896D86F}" type="slidenum">
              <a:rPr lang="en-US" smtClean="0"/>
              <a:pPr algn="l"/>
              <a:t>‹#›</a:t>
            </a:fld>
            <a:endParaRPr lang="en-US" dirty="0"/>
          </a:p>
        </p:txBody>
      </p:sp>
      <p:grpSp>
        <p:nvGrpSpPr>
          <p:cNvPr id="14" name="Group 13">
            <a:extLst>
              <a:ext uri="{FF2B5EF4-FFF2-40B4-BE49-F238E27FC236}">
                <a16:creationId xmlns:a16="http://schemas.microsoft.com/office/drawing/2014/main" id="{B8F01C0F-C2AA-5945-869B-D974066E9C8B}"/>
              </a:ext>
            </a:extLst>
          </p:cNvPr>
          <p:cNvGrpSpPr/>
          <p:nvPr userDrawn="1"/>
        </p:nvGrpSpPr>
        <p:grpSpPr>
          <a:xfrm>
            <a:off x="11580818" y="6539254"/>
            <a:ext cx="105415" cy="238759"/>
            <a:chOff x="4609284" y="652941"/>
            <a:chExt cx="1609963" cy="3646477"/>
          </a:xfrm>
          <a:solidFill>
            <a:schemeClr val="accent1"/>
          </a:solidFill>
        </p:grpSpPr>
        <p:sp>
          <p:nvSpPr>
            <p:cNvPr id="19" name="Rectangle 18">
              <a:extLst>
                <a:ext uri="{FF2B5EF4-FFF2-40B4-BE49-F238E27FC236}">
                  <a16:creationId xmlns:a16="http://schemas.microsoft.com/office/drawing/2014/main" id="{C0BC2300-BCF9-6048-B3C7-6AC8FEA09FE1}"/>
                </a:ext>
              </a:extLst>
            </p:cNvPr>
            <p:cNvSpPr/>
            <p:nvPr/>
          </p:nvSpPr>
          <p:spPr>
            <a:xfrm>
              <a:off x="4609284" y="652941"/>
              <a:ext cx="641589" cy="30046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1D7E828-7498-624A-964C-E307BC602688}"/>
                </a:ext>
              </a:extLst>
            </p:cNvPr>
            <p:cNvSpPr/>
            <p:nvPr/>
          </p:nvSpPr>
          <p:spPr>
            <a:xfrm>
              <a:off x="5577658" y="1294759"/>
              <a:ext cx="641589" cy="30046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5075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Lifestyle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E79137-D479-4D0B-8D0A-CEAB633973C7}"/>
              </a:ext>
            </a:extLst>
          </p:cNvPr>
          <p:cNvSpPr/>
          <p:nvPr userDrawn="1"/>
        </p:nvSpPr>
        <p:spPr>
          <a:xfrm>
            <a:off x="8387196" y="0"/>
            <a:ext cx="3804803" cy="6858000"/>
          </a:xfrm>
          <a:prstGeom prst="rect">
            <a:avLst/>
          </a:prstGeom>
          <a:solidFill>
            <a:srgbClr val="05E0A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C76D660-DB93-0F49-B922-4055198CC2F5}"/>
              </a:ext>
            </a:extLst>
          </p:cNvPr>
          <p:cNvSpPr>
            <a:spLocks noGrp="1"/>
          </p:cNvSpPr>
          <p:nvPr>
            <p:ph type="subTitle" idx="1"/>
          </p:nvPr>
        </p:nvSpPr>
        <p:spPr>
          <a:xfrm>
            <a:off x="777775" y="5028551"/>
            <a:ext cx="4206208" cy="638715"/>
          </a:xfrm>
        </p:spPr>
        <p:txBody>
          <a:bodyPr>
            <a:no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050E5905-A6B0-419C-B7F4-E4583D9A9943}"/>
              </a:ext>
            </a:extLst>
          </p:cNvPr>
          <p:cNvCxnSpPr>
            <a:cxnSpLocks/>
          </p:cNvCxnSpPr>
          <p:nvPr/>
        </p:nvCxnSpPr>
        <p:spPr>
          <a:xfrm>
            <a:off x="853363" y="4946206"/>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EB84725A-756C-4EEF-90FC-3898E9C185EF}"/>
              </a:ext>
            </a:extLst>
          </p:cNvPr>
          <p:cNvSpPr txBox="1">
            <a:spLocks/>
          </p:cNvSpPr>
          <p:nvPr userDrawn="1"/>
        </p:nvSpPr>
        <p:spPr>
          <a:xfrm>
            <a:off x="777775" y="6089301"/>
            <a:ext cx="1653926" cy="39254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2"/>
                </a:solidFill>
              </a:rPr>
              <a:t>Prepared for</a:t>
            </a:r>
          </a:p>
        </p:txBody>
      </p:sp>
      <p:sp>
        <p:nvSpPr>
          <p:cNvPr id="2" name="Title 1">
            <a:extLst>
              <a:ext uri="{FF2B5EF4-FFF2-40B4-BE49-F238E27FC236}">
                <a16:creationId xmlns:a16="http://schemas.microsoft.com/office/drawing/2014/main" id="{BC707F18-9E0D-0E48-8EA4-9D5ED9E1FD23}"/>
              </a:ext>
            </a:extLst>
          </p:cNvPr>
          <p:cNvSpPr>
            <a:spLocks noGrp="1"/>
          </p:cNvSpPr>
          <p:nvPr>
            <p:ph type="ctrTitle"/>
          </p:nvPr>
        </p:nvSpPr>
        <p:spPr>
          <a:xfrm>
            <a:off x="747632" y="2070951"/>
            <a:ext cx="5851952" cy="2612377"/>
          </a:xfrm>
        </p:spPr>
        <p:txBody>
          <a:bodyPr anchor="ctr">
            <a:noAutofit/>
          </a:bodyPr>
          <a:lstStyle>
            <a:lvl1pPr algn="l">
              <a:defRPr sz="5400" b="1">
                <a:solidFill>
                  <a:srgbClr val="1D2A3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E25E3380-9E18-584A-9CDF-1324D4F9F7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731520" y="448754"/>
            <a:ext cx="2743200" cy="1463040"/>
          </a:xfrm>
          <a:prstGeom prst="rect">
            <a:avLst/>
          </a:prstGeom>
        </p:spPr>
      </p:pic>
      <p:sp>
        <p:nvSpPr>
          <p:cNvPr id="5" name="Picture Placeholder 4">
            <a:extLst>
              <a:ext uri="{FF2B5EF4-FFF2-40B4-BE49-F238E27FC236}">
                <a16:creationId xmlns:a16="http://schemas.microsoft.com/office/drawing/2014/main" id="{04878D78-BF24-E64E-B5D9-62E3809781BB}"/>
              </a:ext>
            </a:extLst>
          </p:cNvPr>
          <p:cNvSpPr>
            <a:spLocks noGrp="1"/>
          </p:cNvSpPr>
          <p:nvPr>
            <p:ph type="pic" sz="quarter" idx="10" hasCustomPrompt="1"/>
          </p:nvPr>
        </p:nvSpPr>
        <p:spPr>
          <a:xfrm>
            <a:off x="1972119" y="5930144"/>
            <a:ext cx="1897063" cy="733425"/>
          </a:xfrm>
          <a:solidFill>
            <a:schemeClr val="bg2"/>
          </a:solidFill>
        </p:spPr>
        <p:txBody>
          <a:bodyPr anchor="ctr"/>
          <a:lstStyle>
            <a:lvl1pPr marL="0" indent="0" algn="ctr">
              <a:buNone/>
              <a:defRPr sz="1400"/>
            </a:lvl1pPr>
          </a:lstStyle>
          <a:p>
            <a:r>
              <a:rPr lang="en-US" dirty="0"/>
              <a:t>Logo</a:t>
            </a:r>
          </a:p>
        </p:txBody>
      </p:sp>
      <p:sp>
        <p:nvSpPr>
          <p:cNvPr id="17" name="Freeform 16">
            <a:extLst>
              <a:ext uri="{FF2B5EF4-FFF2-40B4-BE49-F238E27FC236}">
                <a16:creationId xmlns:a16="http://schemas.microsoft.com/office/drawing/2014/main" id="{3E97D977-DDA4-5145-A5FD-FD1A0DCBDACB}"/>
              </a:ext>
            </a:extLst>
          </p:cNvPr>
          <p:cNvSpPr/>
          <p:nvPr userDrawn="1"/>
        </p:nvSpPr>
        <p:spPr>
          <a:xfrm>
            <a:off x="6728386" y="0"/>
            <a:ext cx="4433854" cy="6177134"/>
          </a:xfrm>
          <a:custGeom>
            <a:avLst/>
            <a:gdLst>
              <a:gd name="connsiteX0" fmla="*/ 2335339 w 4433854"/>
              <a:gd name="connsiteY0" fmla="*/ 940714 h 6177134"/>
              <a:gd name="connsiteX1" fmla="*/ 4433854 w 4433854"/>
              <a:gd name="connsiteY1" fmla="*/ 940714 h 6177134"/>
              <a:gd name="connsiteX2" fmla="*/ 4433854 w 4433854"/>
              <a:gd name="connsiteY2" fmla="*/ 6177134 h 6177134"/>
              <a:gd name="connsiteX3" fmla="*/ 2335339 w 4433854"/>
              <a:gd name="connsiteY3" fmla="*/ 6177134 h 6177134"/>
              <a:gd name="connsiteX4" fmla="*/ 0 w 4433854"/>
              <a:gd name="connsiteY4" fmla="*/ 0 h 6177134"/>
              <a:gd name="connsiteX5" fmla="*/ 2098515 w 4433854"/>
              <a:gd name="connsiteY5" fmla="*/ 0 h 6177134"/>
              <a:gd name="connsiteX6" fmla="*/ 2098515 w 4433854"/>
              <a:gd name="connsiteY6" fmla="*/ 5302204 h 6177134"/>
              <a:gd name="connsiteX7" fmla="*/ 0 w 4433854"/>
              <a:gd name="connsiteY7" fmla="*/ 5302204 h 61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3854" h="6177134">
                <a:moveTo>
                  <a:pt x="2335339" y="940714"/>
                </a:moveTo>
                <a:lnTo>
                  <a:pt x="4433854" y="940714"/>
                </a:lnTo>
                <a:lnTo>
                  <a:pt x="4433854" y="6177134"/>
                </a:lnTo>
                <a:lnTo>
                  <a:pt x="2335339" y="6177134"/>
                </a:lnTo>
                <a:close/>
                <a:moveTo>
                  <a:pt x="0" y="0"/>
                </a:moveTo>
                <a:lnTo>
                  <a:pt x="2098515" y="0"/>
                </a:lnTo>
                <a:lnTo>
                  <a:pt x="2098515" y="5302204"/>
                </a:lnTo>
                <a:lnTo>
                  <a:pt x="0" y="5302204"/>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79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Biz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E79137-D479-4D0B-8D0A-CEAB633973C7}"/>
              </a:ext>
            </a:extLst>
          </p:cNvPr>
          <p:cNvSpPr/>
          <p:nvPr userDrawn="1"/>
        </p:nvSpPr>
        <p:spPr>
          <a:xfrm>
            <a:off x="8387196" y="0"/>
            <a:ext cx="3804803" cy="6858000"/>
          </a:xfrm>
          <a:prstGeom prst="rect">
            <a:avLst/>
          </a:prstGeom>
          <a:solidFill>
            <a:srgbClr val="05E0A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C76D660-DB93-0F49-B922-4055198CC2F5}"/>
              </a:ext>
            </a:extLst>
          </p:cNvPr>
          <p:cNvSpPr>
            <a:spLocks noGrp="1"/>
          </p:cNvSpPr>
          <p:nvPr>
            <p:ph type="subTitle" idx="1"/>
          </p:nvPr>
        </p:nvSpPr>
        <p:spPr>
          <a:xfrm>
            <a:off x="777775" y="5028551"/>
            <a:ext cx="4206208" cy="638715"/>
          </a:xfrm>
        </p:spPr>
        <p:txBody>
          <a:bodyPr>
            <a:no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050E5905-A6B0-419C-B7F4-E4583D9A9943}"/>
              </a:ext>
            </a:extLst>
          </p:cNvPr>
          <p:cNvCxnSpPr>
            <a:cxnSpLocks/>
          </p:cNvCxnSpPr>
          <p:nvPr/>
        </p:nvCxnSpPr>
        <p:spPr>
          <a:xfrm>
            <a:off x="853363" y="4946206"/>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EB84725A-756C-4EEF-90FC-3898E9C185EF}"/>
              </a:ext>
            </a:extLst>
          </p:cNvPr>
          <p:cNvSpPr txBox="1">
            <a:spLocks/>
          </p:cNvSpPr>
          <p:nvPr userDrawn="1"/>
        </p:nvSpPr>
        <p:spPr>
          <a:xfrm>
            <a:off x="777775" y="6089301"/>
            <a:ext cx="1653926" cy="39254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2"/>
                </a:solidFill>
              </a:rPr>
              <a:t>Prepared for</a:t>
            </a:r>
          </a:p>
        </p:txBody>
      </p:sp>
      <p:sp>
        <p:nvSpPr>
          <p:cNvPr id="2" name="Title 1">
            <a:extLst>
              <a:ext uri="{FF2B5EF4-FFF2-40B4-BE49-F238E27FC236}">
                <a16:creationId xmlns:a16="http://schemas.microsoft.com/office/drawing/2014/main" id="{BC707F18-9E0D-0E48-8EA4-9D5ED9E1FD23}"/>
              </a:ext>
            </a:extLst>
          </p:cNvPr>
          <p:cNvSpPr>
            <a:spLocks noGrp="1"/>
          </p:cNvSpPr>
          <p:nvPr>
            <p:ph type="ctrTitle"/>
          </p:nvPr>
        </p:nvSpPr>
        <p:spPr>
          <a:xfrm>
            <a:off x="747632" y="2070951"/>
            <a:ext cx="5851952" cy="2612377"/>
          </a:xfrm>
        </p:spPr>
        <p:txBody>
          <a:bodyPr anchor="ctr">
            <a:noAutofit/>
          </a:bodyPr>
          <a:lstStyle>
            <a:lvl1pPr algn="l">
              <a:defRPr sz="5400" b="1">
                <a:solidFill>
                  <a:srgbClr val="1D2A3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E25E3380-9E18-584A-9CDF-1324D4F9F7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731520" y="448754"/>
            <a:ext cx="2743200" cy="1463040"/>
          </a:xfrm>
          <a:prstGeom prst="rect">
            <a:avLst/>
          </a:prstGeom>
        </p:spPr>
      </p:pic>
      <p:sp>
        <p:nvSpPr>
          <p:cNvPr id="5" name="Picture Placeholder 4">
            <a:extLst>
              <a:ext uri="{FF2B5EF4-FFF2-40B4-BE49-F238E27FC236}">
                <a16:creationId xmlns:a16="http://schemas.microsoft.com/office/drawing/2014/main" id="{04878D78-BF24-E64E-B5D9-62E3809781BB}"/>
              </a:ext>
            </a:extLst>
          </p:cNvPr>
          <p:cNvSpPr>
            <a:spLocks noGrp="1"/>
          </p:cNvSpPr>
          <p:nvPr>
            <p:ph type="pic" sz="quarter" idx="10" hasCustomPrompt="1"/>
          </p:nvPr>
        </p:nvSpPr>
        <p:spPr>
          <a:xfrm>
            <a:off x="1972119" y="5930144"/>
            <a:ext cx="1897063" cy="733425"/>
          </a:xfrm>
          <a:solidFill>
            <a:schemeClr val="bg2"/>
          </a:solidFill>
        </p:spPr>
        <p:txBody>
          <a:bodyPr anchor="ctr"/>
          <a:lstStyle>
            <a:lvl1pPr marL="0" indent="0" algn="ctr">
              <a:buNone/>
              <a:defRPr sz="1400"/>
            </a:lvl1pPr>
          </a:lstStyle>
          <a:p>
            <a:r>
              <a:rPr lang="en-US" dirty="0"/>
              <a:t>Logo</a:t>
            </a:r>
          </a:p>
        </p:txBody>
      </p:sp>
      <p:sp>
        <p:nvSpPr>
          <p:cNvPr id="18" name="Freeform 17">
            <a:extLst>
              <a:ext uri="{FF2B5EF4-FFF2-40B4-BE49-F238E27FC236}">
                <a16:creationId xmlns:a16="http://schemas.microsoft.com/office/drawing/2014/main" id="{467B48FA-D8ED-E941-8405-8731A56D4D9F}"/>
              </a:ext>
            </a:extLst>
          </p:cNvPr>
          <p:cNvSpPr/>
          <p:nvPr userDrawn="1"/>
        </p:nvSpPr>
        <p:spPr>
          <a:xfrm>
            <a:off x="6728386" y="0"/>
            <a:ext cx="4433854" cy="6177134"/>
          </a:xfrm>
          <a:custGeom>
            <a:avLst/>
            <a:gdLst>
              <a:gd name="connsiteX0" fmla="*/ 2335339 w 4433854"/>
              <a:gd name="connsiteY0" fmla="*/ 940714 h 6177134"/>
              <a:gd name="connsiteX1" fmla="*/ 4433854 w 4433854"/>
              <a:gd name="connsiteY1" fmla="*/ 940714 h 6177134"/>
              <a:gd name="connsiteX2" fmla="*/ 4433854 w 4433854"/>
              <a:gd name="connsiteY2" fmla="*/ 6177134 h 6177134"/>
              <a:gd name="connsiteX3" fmla="*/ 2335339 w 4433854"/>
              <a:gd name="connsiteY3" fmla="*/ 6177134 h 6177134"/>
              <a:gd name="connsiteX4" fmla="*/ 0 w 4433854"/>
              <a:gd name="connsiteY4" fmla="*/ 0 h 6177134"/>
              <a:gd name="connsiteX5" fmla="*/ 2098515 w 4433854"/>
              <a:gd name="connsiteY5" fmla="*/ 0 h 6177134"/>
              <a:gd name="connsiteX6" fmla="*/ 2098515 w 4433854"/>
              <a:gd name="connsiteY6" fmla="*/ 5302204 h 6177134"/>
              <a:gd name="connsiteX7" fmla="*/ 0 w 4433854"/>
              <a:gd name="connsiteY7" fmla="*/ 5302204 h 61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3854" h="6177134">
                <a:moveTo>
                  <a:pt x="2335339" y="940714"/>
                </a:moveTo>
                <a:lnTo>
                  <a:pt x="4433854" y="940714"/>
                </a:lnTo>
                <a:lnTo>
                  <a:pt x="4433854" y="6177134"/>
                </a:lnTo>
                <a:lnTo>
                  <a:pt x="2335339" y="6177134"/>
                </a:lnTo>
                <a:close/>
                <a:moveTo>
                  <a:pt x="0" y="0"/>
                </a:moveTo>
                <a:lnTo>
                  <a:pt x="2098515" y="0"/>
                </a:lnTo>
                <a:lnTo>
                  <a:pt x="2098515" y="5302204"/>
                </a:lnTo>
                <a:lnTo>
                  <a:pt x="0" y="5302204"/>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893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im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E79137-D479-4D0B-8D0A-CEAB633973C7}"/>
              </a:ext>
            </a:extLst>
          </p:cNvPr>
          <p:cNvSpPr/>
          <p:nvPr userDrawn="1"/>
        </p:nvSpPr>
        <p:spPr>
          <a:xfrm>
            <a:off x="8387196" y="0"/>
            <a:ext cx="3804803" cy="6858000"/>
          </a:xfrm>
          <a:prstGeom prst="rect">
            <a:avLst/>
          </a:prstGeom>
          <a:solidFill>
            <a:srgbClr val="05E0A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C76D660-DB93-0F49-B922-4055198CC2F5}"/>
              </a:ext>
            </a:extLst>
          </p:cNvPr>
          <p:cNvSpPr>
            <a:spLocks noGrp="1"/>
          </p:cNvSpPr>
          <p:nvPr>
            <p:ph type="subTitle" idx="1"/>
          </p:nvPr>
        </p:nvSpPr>
        <p:spPr>
          <a:xfrm>
            <a:off x="777775" y="5028551"/>
            <a:ext cx="4206208" cy="638715"/>
          </a:xfrm>
        </p:spPr>
        <p:txBody>
          <a:bodyPr>
            <a:no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050E5905-A6B0-419C-B7F4-E4583D9A9943}"/>
              </a:ext>
            </a:extLst>
          </p:cNvPr>
          <p:cNvCxnSpPr>
            <a:cxnSpLocks/>
          </p:cNvCxnSpPr>
          <p:nvPr/>
        </p:nvCxnSpPr>
        <p:spPr>
          <a:xfrm>
            <a:off x="853363" y="4946206"/>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EB84725A-756C-4EEF-90FC-3898E9C185EF}"/>
              </a:ext>
            </a:extLst>
          </p:cNvPr>
          <p:cNvSpPr txBox="1">
            <a:spLocks/>
          </p:cNvSpPr>
          <p:nvPr userDrawn="1"/>
        </p:nvSpPr>
        <p:spPr>
          <a:xfrm>
            <a:off x="777775" y="6089301"/>
            <a:ext cx="1653926" cy="39254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2"/>
                </a:solidFill>
              </a:rPr>
              <a:t>Prepared for</a:t>
            </a:r>
          </a:p>
        </p:txBody>
      </p:sp>
      <p:sp>
        <p:nvSpPr>
          <p:cNvPr id="2" name="Title 1">
            <a:extLst>
              <a:ext uri="{FF2B5EF4-FFF2-40B4-BE49-F238E27FC236}">
                <a16:creationId xmlns:a16="http://schemas.microsoft.com/office/drawing/2014/main" id="{BC707F18-9E0D-0E48-8EA4-9D5ED9E1FD23}"/>
              </a:ext>
            </a:extLst>
          </p:cNvPr>
          <p:cNvSpPr>
            <a:spLocks noGrp="1"/>
          </p:cNvSpPr>
          <p:nvPr>
            <p:ph type="ctrTitle"/>
          </p:nvPr>
        </p:nvSpPr>
        <p:spPr>
          <a:xfrm>
            <a:off x="747632" y="2070951"/>
            <a:ext cx="5851952" cy="2612377"/>
          </a:xfrm>
        </p:spPr>
        <p:txBody>
          <a:bodyPr anchor="ctr">
            <a:noAutofit/>
          </a:bodyPr>
          <a:lstStyle>
            <a:lvl1pPr algn="l">
              <a:defRPr sz="5400" b="1">
                <a:solidFill>
                  <a:srgbClr val="1D2A3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E25E3380-9E18-584A-9CDF-1324D4F9F7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731520" y="448754"/>
            <a:ext cx="2743200" cy="1463040"/>
          </a:xfrm>
          <a:prstGeom prst="rect">
            <a:avLst/>
          </a:prstGeom>
        </p:spPr>
      </p:pic>
      <p:sp>
        <p:nvSpPr>
          <p:cNvPr id="5" name="Picture Placeholder 4">
            <a:extLst>
              <a:ext uri="{FF2B5EF4-FFF2-40B4-BE49-F238E27FC236}">
                <a16:creationId xmlns:a16="http://schemas.microsoft.com/office/drawing/2014/main" id="{04878D78-BF24-E64E-B5D9-62E3809781BB}"/>
              </a:ext>
            </a:extLst>
          </p:cNvPr>
          <p:cNvSpPr>
            <a:spLocks noGrp="1"/>
          </p:cNvSpPr>
          <p:nvPr>
            <p:ph type="pic" sz="quarter" idx="10" hasCustomPrompt="1"/>
          </p:nvPr>
        </p:nvSpPr>
        <p:spPr>
          <a:xfrm>
            <a:off x="1972119" y="5930144"/>
            <a:ext cx="1897063" cy="733425"/>
          </a:xfrm>
          <a:solidFill>
            <a:schemeClr val="bg2"/>
          </a:solidFill>
        </p:spPr>
        <p:txBody>
          <a:bodyPr anchor="ctr"/>
          <a:lstStyle>
            <a:lvl1pPr marL="0" indent="0" algn="ctr">
              <a:buNone/>
              <a:defRPr sz="1400"/>
            </a:lvl1pPr>
          </a:lstStyle>
          <a:p>
            <a:r>
              <a:rPr lang="en-US" dirty="0"/>
              <a:t>Logo</a:t>
            </a:r>
          </a:p>
        </p:txBody>
      </p:sp>
    </p:spTree>
    <p:extLst>
      <p:ext uri="{BB962C8B-B14F-4D97-AF65-F5344CB8AC3E}">
        <p14:creationId xmlns:p14="http://schemas.microsoft.com/office/powerpoint/2010/main" val="56903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Color Bars">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76D660-DB93-0F49-B922-4055198CC2F5}"/>
              </a:ext>
            </a:extLst>
          </p:cNvPr>
          <p:cNvSpPr>
            <a:spLocks noGrp="1"/>
          </p:cNvSpPr>
          <p:nvPr>
            <p:ph type="subTitle" idx="1"/>
          </p:nvPr>
        </p:nvSpPr>
        <p:spPr>
          <a:xfrm>
            <a:off x="777775" y="5028551"/>
            <a:ext cx="4206208" cy="638715"/>
          </a:xfrm>
        </p:spPr>
        <p:txBody>
          <a:bodyPr>
            <a:no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050E5905-A6B0-419C-B7F4-E4583D9A9943}"/>
              </a:ext>
            </a:extLst>
          </p:cNvPr>
          <p:cNvCxnSpPr>
            <a:cxnSpLocks/>
          </p:cNvCxnSpPr>
          <p:nvPr/>
        </p:nvCxnSpPr>
        <p:spPr>
          <a:xfrm>
            <a:off x="853363" y="4946206"/>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EB84725A-756C-4EEF-90FC-3898E9C185EF}"/>
              </a:ext>
            </a:extLst>
          </p:cNvPr>
          <p:cNvSpPr txBox="1">
            <a:spLocks/>
          </p:cNvSpPr>
          <p:nvPr userDrawn="1"/>
        </p:nvSpPr>
        <p:spPr>
          <a:xfrm>
            <a:off x="777775" y="6089301"/>
            <a:ext cx="1653926" cy="39254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2"/>
                </a:solidFill>
              </a:rPr>
              <a:t>Prepared for</a:t>
            </a:r>
          </a:p>
        </p:txBody>
      </p:sp>
      <p:sp>
        <p:nvSpPr>
          <p:cNvPr id="2" name="Title 1">
            <a:extLst>
              <a:ext uri="{FF2B5EF4-FFF2-40B4-BE49-F238E27FC236}">
                <a16:creationId xmlns:a16="http://schemas.microsoft.com/office/drawing/2014/main" id="{BC707F18-9E0D-0E48-8EA4-9D5ED9E1FD23}"/>
              </a:ext>
            </a:extLst>
          </p:cNvPr>
          <p:cNvSpPr>
            <a:spLocks noGrp="1"/>
          </p:cNvSpPr>
          <p:nvPr>
            <p:ph type="ctrTitle"/>
          </p:nvPr>
        </p:nvSpPr>
        <p:spPr>
          <a:xfrm>
            <a:off x="747632" y="2070951"/>
            <a:ext cx="5851952" cy="2612377"/>
          </a:xfrm>
        </p:spPr>
        <p:txBody>
          <a:bodyPr anchor="ctr">
            <a:noAutofit/>
          </a:bodyPr>
          <a:lstStyle>
            <a:lvl1pPr algn="l">
              <a:defRPr sz="5400" b="1">
                <a:solidFill>
                  <a:srgbClr val="1D2A3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E25E3380-9E18-584A-9CDF-1324D4F9F7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731520" y="448754"/>
            <a:ext cx="2743200" cy="1463040"/>
          </a:xfrm>
          <a:prstGeom prst="rect">
            <a:avLst/>
          </a:prstGeom>
        </p:spPr>
      </p:pic>
      <p:sp>
        <p:nvSpPr>
          <p:cNvPr id="5" name="Picture Placeholder 4">
            <a:extLst>
              <a:ext uri="{FF2B5EF4-FFF2-40B4-BE49-F238E27FC236}">
                <a16:creationId xmlns:a16="http://schemas.microsoft.com/office/drawing/2014/main" id="{04878D78-BF24-E64E-B5D9-62E3809781BB}"/>
              </a:ext>
            </a:extLst>
          </p:cNvPr>
          <p:cNvSpPr>
            <a:spLocks noGrp="1"/>
          </p:cNvSpPr>
          <p:nvPr>
            <p:ph type="pic" sz="quarter" idx="10" hasCustomPrompt="1"/>
          </p:nvPr>
        </p:nvSpPr>
        <p:spPr>
          <a:xfrm>
            <a:off x="1972119" y="5930144"/>
            <a:ext cx="1897063" cy="733425"/>
          </a:xfrm>
          <a:solidFill>
            <a:schemeClr val="bg2"/>
          </a:solidFill>
        </p:spPr>
        <p:txBody>
          <a:bodyPr anchor="ctr"/>
          <a:lstStyle>
            <a:lvl1pPr marL="0" indent="0" algn="ctr">
              <a:buNone/>
              <a:defRPr sz="1400"/>
            </a:lvl1pPr>
          </a:lstStyle>
          <a:p>
            <a:r>
              <a:rPr lang="en-US" dirty="0"/>
              <a:t>Logo</a:t>
            </a:r>
          </a:p>
        </p:txBody>
      </p:sp>
      <p:sp>
        <p:nvSpPr>
          <p:cNvPr id="9" name="Rectangle 8">
            <a:extLst>
              <a:ext uri="{FF2B5EF4-FFF2-40B4-BE49-F238E27FC236}">
                <a16:creationId xmlns:a16="http://schemas.microsoft.com/office/drawing/2014/main" id="{DD0A057D-10E9-834D-A36B-A3141F3D4638}"/>
              </a:ext>
            </a:extLst>
          </p:cNvPr>
          <p:cNvSpPr/>
          <p:nvPr userDrawn="1"/>
        </p:nvSpPr>
        <p:spPr>
          <a:xfrm>
            <a:off x="7412798" y="0"/>
            <a:ext cx="2148840" cy="5330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E0A2"/>
              </a:solidFill>
              <a:highlight>
                <a:srgbClr val="05E0A2"/>
              </a:highlight>
            </a:endParaRPr>
          </a:p>
        </p:txBody>
      </p:sp>
      <p:sp>
        <p:nvSpPr>
          <p:cNvPr id="12" name="Rectangle 11">
            <a:extLst>
              <a:ext uri="{FF2B5EF4-FFF2-40B4-BE49-F238E27FC236}">
                <a16:creationId xmlns:a16="http://schemas.microsoft.com/office/drawing/2014/main" id="{2C92D90C-D70A-EA4A-AC9B-01245023798F}"/>
              </a:ext>
            </a:extLst>
          </p:cNvPr>
          <p:cNvSpPr/>
          <p:nvPr userDrawn="1"/>
        </p:nvSpPr>
        <p:spPr>
          <a:xfrm>
            <a:off x="9783527" y="1052448"/>
            <a:ext cx="2148840" cy="5303301"/>
          </a:xfrm>
          <a:prstGeom prst="rect">
            <a:avLst/>
          </a:prstGeom>
          <a:solidFill>
            <a:srgbClr val="05E0A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7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C257A7-D789-44B0-9B47-DCE1723AF4AE}"/>
              </a:ext>
            </a:extLst>
          </p:cNvPr>
          <p:cNvSpPr/>
          <p:nvPr userDrawn="1"/>
        </p:nvSpPr>
        <p:spPr>
          <a:xfrm>
            <a:off x="5046134" y="0"/>
            <a:ext cx="7145866" cy="68808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bg1"/>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bg1"/>
                </a:solidFill>
              </a:defRPr>
            </a:lvl1pPr>
          </a:lstStyle>
          <a:p>
            <a:fld id="{73767C92-62D0-5C47-8288-C299F896D86F}" type="slidenum">
              <a:rPr lang="en-US" smtClean="0"/>
              <a:pPr/>
              <a:t>‹#›</a:t>
            </a:fld>
            <a:endParaRPr lang="en-US" dirty="0"/>
          </a:p>
        </p:txBody>
      </p:sp>
      <p:cxnSp>
        <p:nvCxnSpPr>
          <p:cNvPr id="11" name="Straight Connector 10">
            <a:extLst>
              <a:ext uri="{FF2B5EF4-FFF2-40B4-BE49-F238E27FC236}">
                <a16:creationId xmlns:a16="http://schemas.microsoft.com/office/drawing/2014/main" id="{04B0C24C-602B-4BBE-B401-F61528ED0E87}"/>
              </a:ext>
            </a:extLst>
          </p:cNvPr>
          <p:cNvCxnSpPr/>
          <p:nvPr userDrawn="1"/>
        </p:nvCxnSpPr>
        <p:spPr>
          <a:xfrm>
            <a:off x="11696346" y="6587260"/>
            <a:ext cx="0" cy="155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54D03C-4C85-B349-9A7D-A964720E25F7}"/>
              </a:ext>
            </a:extLst>
          </p:cNvPr>
          <p:cNvSpPr>
            <a:spLocks noGrp="1"/>
          </p:cNvSpPr>
          <p:nvPr>
            <p:ph idx="1"/>
          </p:nvPr>
        </p:nvSpPr>
        <p:spPr>
          <a:xfrm>
            <a:off x="5845916" y="1417191"/>
            <a:ext cx="6251460" cy="4351338"/>
          </a:xfrm>
        </p:spPr>
        <p:txBody>
          <a:bodyPr>
            <a:noAutofit/>
          </a:bodyPr>
          <a:lstStyle>
            <a:lvl1pPr marL="465138" indent="-465138">
              <a:lnSpc>
                <a:spcPct val="140000"/>
              </a:lnSpc>
              <a:spcBef>
                <a:spcPts val="0"/>
              </a:spcBef>
              <a:buClr>
                <a:schemeClr val="bg1"/>
              </a:buClr>
              <a:buFont typeface="+mj-lt"/>
              <a:buAutoNum type="arabicPeriod"/>
              <a:tabLst/>
              <a:defRPr sz="2800">
                <a:solidFill>
                  <a:schemeClr val="bg1"/>
                </a:solidFill>
              </a:defRPr>
            </a:lvl1pPr>
            <a:lvl2pPr marL="682625" indent="-217488">
              <a:lnSpc>
                <a:spcPct val="140000"/>
              </a:lnSpc>
              <a:spcBef>
                <a:spcPts val="0"/>
              </a:spcBef>
              <a:buClr>
                <a:schemeClr val="bg1"/>
              </a:buClr>
              <a:buSzPct val="100000"/>
              <a:buFont typeface="Wingdings" pitchFamily="2" charset="2"/>
              <a:buChar char="§"/>
              <a:tabLst/>
              <a:defRPr sz="2400">
                <a:solidFill>
                  <a:schemeClr val="bg1"/>
                </a:solidFill>
              </a:defRPr>
            </a:lvl2pPr>
            <a:lvl3pPr marL="862013" indent="-179388">
              <a:lnSpc>
                <a:spcPct val="140000"/>
              </a:lnSpc>
              <a:spcBef>
                <a:spcPts val="0"/>
              </a:spcBef>
              <a:buClr>
                <a:schemeClr val="bg1"/>
              </a:buClr>
              <a:buSzPct val="100000"/>
              <a:buFont typeface="Arial" panose="020B0604020202020204" pitchFamily="34" charset="0"/>
              <a:buChar char="•"/>
              <a:tabLst/>
              <a:defRPr sz="2000">
                <a:solidFill>
                  <a:schemeClr val="bg1"/>
                </a:solidFill>
              </a:defRPr>
            </a:lvl3pPr>
            <a:lvl4pPr marL="1146175" indent="-231775">
              <a:lnSpc>
                <a:spcPct val="140000"/>
              </a:lnSpc>
              <a:spcBef>
                <a:spcPts val="0"/>
              </a:spcBef>
              <a:buClr>
                <a:schemeClr val="bg1"/>
              </a:buClr>
              <a:buSzPct val="115000"/>
              <a:buFont typeface="System Font Regular"/>
              <a:buChar char="–"/>
              <a:tabLst/>
              <a:defRPr sz="2000">
                <a:solidFill>
                  <a:schemeClr val="bg1"/>
                </a:solidFill>
              </a:defRPr>
            </a:lvl4pPr>
            <a:lvl5pPr marL="1376363" indent="-230188">
              <a:lnSpc>
                <a:spcPct val="140000"/>
              </a:lnSpc>
              <a:spcBef>
                <a:spcPts val="0"/>
              </a:spcBef>
              <a:buClr>
                <a:schemeClr val="bg1"/>
              </a:buClr>
              <a:buSzPct val="115000"/>
              <a:buFont typeface="Arial" panose="020B0604020202020204" pitchFamily="34" charset="0"/>
              <a:buChar char="−"/>
              <a:tabLst/>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3333ADDB-8F72-E54C-8540-AADEE455C681}"/>
              </a:ext>
            </a:extLst>
          </p:cNvPr>
          <p:cNvSpPr>
            <a:spLocks noGrp="1"/>
          </p:cNvSpPr>
          <p:nvPr>
            <p:ph type="title"/>
          </p:nvPr>
        </p:nvSpPr>
        <p:spPr>
          <a:xfrm>
            <a:off x="764902" y="1226926"/>
            <a:ext cx="3904622" cy="1325563"/>
          </a:xfrm>
        </p:spPr>
        <p:txBody>
          <a:bodyPr anchor="t" anchorCtr="0">
            <a:noAutofit/>
          </a:bodyPr>
          <a:lstStyle>
            <a:lvl1pPr>
              <a:defRPr sz="6600">
                <a:solidFill>
                  <a:schemeClr val="accent2"/>
                </a:solidFill>
              </a:defRPr>
            </a:lvl1pPr>
          </a:lstStyle>
          <a:p>
            <a:r>
              <a:rPr lang="en-US" dirty="0"/>
              <a:t>Click to edit Master title style</a:t>
            </a:r>
          </a:p>
        </p:txBody>
      </p:sp>
      <p:sp>
        <p:nvSpPr>
          <p:cNvPr id="18" name="Text Placeholder 17">
            <a:extLst>
              <a:ext uri="{FF2B5EF4-FFF2-40B4-BE49-F238E27FC236}">
                <a16:creationId xmlns:a16="http://schemas.microsoft.com/office/drawing/2014/main" id="{7CB75DF8-ACED-49EE-B252-DF73DA4633A5}"/>
              </a:ext>
            </a:extLst>
          </p:cNvPr>
          <p:cNvSpPr>
            <a:spLocks noGrp="1"/>
          </p:cNvSpPr>
          <p:nvPr>
            <p:ph type="body" sz="quarter" idx="13"/>
          </p:nvPr>
        </p:nvSpPr>
        <p:spPr>
          <a:xfrm>
            <a:off x="764902" y="4652963"/>
            <a:ext cx="3903663" cy="1135062"/>
          </a:xfrm>
        </p:spPr>
        <p:txBody>
          <a:bodyPr>
            <a:noAutofit/>
          </a:bodyPr>
          <a:lstStyle>
            <a:lvl1pPr marL="0" indent="0">
              <a:lnSpc>
                <a:spcPts val="1600"/>
              </a:lnSpc>
              <a:spcBef>
                <a:spcPts val="0"/>
              </a:spcBef>
              <a:spcAft>
                <a:spcPts val="300"/>
              </a:spcAft>
              <a:buFontTx/>
              <a:buNone/>
              <a:defRPr sz="1600">
                <a:solidFill>
                  <a:schemeClr val="accent2"/>
                </a:solidFill>
              </a:defRPr>
            </a:lvl1pPr>
            <a:lvl2pPr marL="457200" indent="0">
              <a:buNone/>
              <a:defRPr/>
            </a:lvl2pPr>
          </a:lstStyle>
          <a:p>
            <a:pPr lvl="0"/>
            <a:r>
              <a:rPr lang="en-US" dirty="0"/>
              <a:t>Click to edit Master text styles</a:t>
            </a:r>
          </a:p>
        </p:txBody>
      </p:sp>
      <p:sp>
        <p:nvSpPr>
          <p:cNvPr id="14" name="Text Placeholder 13">
            <a:extLst>
              <a:ext uri="{FF2B5EF4-FFF2-40B4-BE49-F238E27FC236}">
                <a16:creationId xmlns:a16="http://schemas.microsoft.com/office/drawing/2014/main" id="{E24D3429-AD44-4911-8307-A79431B7FA7B}"/>
              </a:ext>
            </a:extLst>
          </p:cNvPr>
          <p:cNvSpPr>
            <a:spLocks noGrp="1"/>
          </p:cNvSpPr>
          <p:nvPr>
            <p:ph type="body" sz="quarter" idx="14"/>
          </p:nvPr>
        </p:nvSpPr>
        <p:spPr>
          <a:xfrm>
            <a:off x="764902" y="3059112"/>
            <a:ext cx="3903663" cy="369888"/>
          </a:xfrm>
        </p:spPr>
        <p:txBody>
          <a:bodyPr>
            <a:noAutofit/>
          </a:bodyPr>
          <a:lstStyle>
            <a:lvl1pPr marL="0" indent="0">
              <a:buFontTx/>
              <a:buNone/>
              <a:defRPr sz="1800" b="1">
                <a:solidFill>
                  <a:schemeClr val="accent2"/>
                </a:solidFill>
              </a:defRPr>
            </a:lvl1pPr>
            <a:lvl2pPr marL="457200" indent="0">
              <a:buFontTx/>
              <a:buNone/>
              <a:defRPr sz="1800" b="1">
                <a:solidFill>
                  <a:schemeClr val="accent2"/>
                </a:solidFill>
              </a:defRPr>
            </a:lvl2pPr>
            <a:lvl3pPr marL="914400" indent="0">
              <a:buFontTx/>
              <a:buNone/>
              <a:defRPr sz="1800" b="1">
                <a:solidFill>
                  <a:schemeClr val="accent2"/>
                </a:solidFill>
              </a:defRPr>
            </a:lvl3pPr>
            <a:lvl4pPr marL="1371600" indent="0">
              <a:buFontTx/>
              <a:buNone/>
              <a:defRPr sz="1800" b="1">
                <a:solidFill>
                  <a:schemeClr val="accent2"/>
                </a:solidFill>
              </a:defRPr>
            </a:lvl4pPr>
            <a:lvl5pPr marL="1828800" indent="0">
              <a:buFontTx/>
              <a:buNone/>
              <a:defRPr sz="1800" b="1">
                <a:solidFill>
                  <a:schemeClr val="accent2"/>
                </a:solidFill>
              </a:defRPr>
            </a:lvl5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FEF15CAB-FFB6-AD49-B519-E8524E8F50C9}"/>
              </a:ext>
            </a:extLst>
          </p:cNvPr>
          <p:cNvCxnSpPr>
            <a:cxnSpLocks/>
          </p:cNvCxnSpPr>
          <p:nvPr userDrawn="1"/>
        </p:nvCxnSpPr>
        <p:spPr>
          <a:xfrm>
            <a:off x="838011" y="3609237"/>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4C82F20-0BEB-F640-B665-885BD91D2E7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93593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96">
          <p15:clr>
            <a:srgbClr val="FBAE40"/>
          </p15:clr>
        </p15:guide>
        <p15:guide id="2" pos="3840">
          <p15:clr>
            <a:srgbClr val="FBAE40"/>
          </p15:clr>
        </p15:guide>
        <p15:guide id="3" orient="horz" pos="244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Lifestyl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CE111-43F1-4FE3-8BBC-AD9FE04FB1BD}"/>
              </a:ext>
            </a:extLst>
          </p:cNvPr>
          <p:cNvSpPr/>
          <p:nvPr userDrawn="1"/>
        </p:nvSpPr>
        <p:spPr>
          <a:xfrm>
            <a:off x="0" y="0"/>
            <a:ext cx="12192738" cy="5339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C98A35-CEED-3B49-BA06-14EADEF5F6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06203" y="0"/>
            <a:ext cx="3789269" cy="6858000"/>
          </a:xfrm>
          <a:prstGeom prst="rect">
            <a:avLst/>
          </a:prstGeom>
        </p:spPr>
      </p:pic>
      <p:sp>
        <p:nvSpPr>
          <p:cNvPr id="2" name="Title 1">
            <a:extLst>
              <a:ext uri="{FF2B5EF4-FFF2-40B4-BE49-F238E27FC236}">
                <a16:creationId xmlns:a16="http://schemas.microsoft.com/office/drawing/2014/main" id="{0F44EADD-7475-6042-B90B-F78E644C15A8}"/>
              </a:ext>
            </a:extLst>
          </p:cNvPr>
          <p:cNvSpPr>
            <a:spLocks noGrp="1"/>
          </p:cNvSpPr>
          <p:nvPr>
            <p:ph type="title"/>
          </p:nvPr>
        </p:nvSpPr>
        <p:spPr>
          <a:xfrm>
            <a:off x="1862667" y="1336474"/>
            <a:ext cx="6296595" cy="3021683"/>
          </a:xfrm>
        </p:spPr>
        <p:txBody>
          <a:bodyPr anchor="ctr">
            <a:noAutofit/>
          </a:bodyPr>
          <a:lstStyle>
            <a:lvl1pPr>
              <a:lnSpc>
                <a:spcPts val="6800"/>
              </a:lnSpc>
              <a:defRPr sz="5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8FCA0335-2B9F-42A7-9501-E8244D7CCC8C}"/>
              </a:ext>
            </a:extLst>
          </p:cNvPr>
          <p:cNvSpPr/>
          <p:nvPr userDrawn="1"/>
        </p:nvSpPr>
        <p:spPr>
          <a:xfrm>
            <a:off x="-3359" y="691019"/>
            <a:ext cx="645224" cy="3021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F214F8-C12B-4363-8197-8181DDBC355E}"/>
              </a:ext>
            </a:extLst>
          </p:cNvPr>
          <p:cNvSpPr/>
          <p:nvPr userDrawn="1"/>
        </p:nvSpPr>
        <p:spPr>
          <a:xfrm>
            <a:off x="970502" y="1336474"/>
            <a:ext cx="645224" cy="3021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0989895F-EE12-4A66-BB54-38EC70249B88}"/>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9" name="Slide Number Placeholder 5">
            <a:extLst>
              <a:ext uri="{FF2B5EF4-FFF2-40B4-BE49-F238E27FC236}">
                <a16:creationId xmlns:a16="http://schemas.microsoft.com/office/drawing/2014/main" id="{15AE3741-C4C0-415E-B041-D1B0FA669269}"/>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0" name="Straight Connector 9">
            <a:extLst>
              <a:ext uri="{FF2B5EF4-FFF2-40B4-BE49-F238E27FC236}">
                <a16:creationId xmlns:a16="http://schemas.microsoft.com/office/drawing/2014/main" id="{95107C50-E84A-4777-9FEA-93C57989F013}"/>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0B2B2200-75E2-EF4F-A379-C7AE77529CC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823" t="26918" r="4662" b="24809"/>
          <a:stretch/>
        </p:blipFill>
        <p:spPr>
          <a:xfrm>
            <a:off x="127525" y="5551074"/>
            <a:ext cx="2204314" cy="1175634"/>
          </a:xfrm>
          <a:prstGeom prst="rect">
            <a:avLst/>
          </a:prstGeom>
        </p:spPr>
      </p:pic>
    </p:spTree>
    <p:extLst>
      <p:ext uri="{BB962C8B-B14F-4D97-AF65-F5344CB8AC3E}">
        <p14:creationId xmlns:p14="http://schemas.microsoft.com/office/powerpoint/2010/main" val="422010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im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E79137-D479-4D0B-8D0A-CEAB633973C7}"/>
              </a:ext>
            </a:extLst>
          </p:cNvPr>
          <p:cNvSpPr/>
          <p:nvPr userDrawn="1"/>
        </p:nvSpPr>
        <p:spPr>
          <a:xfrm>
            <a:off x="8387196" y="0"/>
            <a:ext cx="3804803" cy="6858000"/>
          </a:xfrm>
          <a:prstGeom prst="rect">
            <a:avLst/>
          </a:prstGeom>
          <a:solidFill>
            <a:srgbClr val="05E0A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C76D660-DB93-0F49-B922-4055198CC2F5}"/>
              </a:ext>
            </a:extLst>
          </p:cNvPr>
          <p:cNvSpPr>
            <a:spLocks noGrp="1"/>
          </p:cNvSpPr>
          <p:nvPr>
            <p:ph type="subTitle" idx="1"/>
          </p:nvPr>
        </p:nvSpPr>
        <p:spPr>
          <a:xfrm>
            <a:off x="777775" y="5028551"/>
            <a:ext cx="4206208" cy="638715"/>
          </a:xfrm>
        </p:spPr>
        <p:txBody>
          <a:bodyPr>
            <a:no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050E5905-A6B0-419C-B7F4-E4583D9A9943}"/>
              </a:ext>
            </a:extLst>
          </p:cNvPr>
          <p:cNvCxnSpPr>
            <a:cxnSpLocks/>
          </p:cNvCxnSpPr>
          <p:nvPr/>
        </p:nvCxnSpPr>
        <p:spPr>
          <a:xfrm>
            <a:off x="853363" y="4946206"/>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EB84725A-756C-4EEF-90FC-3898E9C185EF}"/>
              </a:ext>
            </a:extLst>
          </p:cNvPr>
          <p:cNvSpPr txBox="1">
            <a:spLocks/>
          </p:cNvSpPr>
          <p:nvPr userDrawn="1"/>
        </p:nvSpPr>
        <p:spPr>
          <a:xfrm>
            <a:off x="777775" y="6089301"/>
            <a:ext cx="1653926" cy="39254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2"/>
                </a:solidFill>
              </a:rPr>
              <a:t>Prepared for</a:t>
            </a:r>
          </a:p>
        </p:txBody>
      </p:sp>
      <p:sp>
        <p:nvSpPr>
          <p:cNvPr id="2" name="Title 1">
            <a:extLst>
              <a:ext uri="{FF2B5EF4-FFF2-40B4-BE49-F238E27FC236}">
                <a16:creationId xmlns:a16="http://schemas.microsoft.com/office/drawing/2014/main" id="{BC707F18-9E0D-0E48-8EA4-9D5ED9E1FD23}"/>
              </a:ext>
            </a:extLst>
          </p:cNvPr>
          <p:cNvSpPr>
            <a:spLocks noGrp="1"/>
          </p:cNvSpPr>
          <p:nvPr>
            <p:ph type="ctrTitle"/>
          </p:nvPr>
        </p:nvSpPr>
        <p:spPr>
          <a:xfrm>
            <a:off x="747632" y="2070951"/>
            <a:ext cx="5851952" cy="2612377"/>
          </a:xfrm>
        </p:spPr>
        <p:txBody>
          <a:bodyPr anchor="ctr">
            <a:noAutofit/>
          </a:bodyPr>
          <a:lstStyle>
            <a:lvl1pPr algn="l">
              <a:defRPr sz="5400" b="1">
                <a:solidFill>
                  <a:srgbClr val="1D2A3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E25E3380-9E18-584A-9CDF-1324D4F9F7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731520" y="448754"/>
            <a:ext cx="2743200" cy="1463040"/>
          </a:xfrm>
          <a:prstGeom prst="rect">
            <a:avLst/>
          </a:prstGeom>
        </p:spPr>
      </p:pic>
      <p:sp>
        <p:nvSpPr>
          <p:cNvPr id="5" name="Picture Placeholder 4">
            <a:extLst>
              <a:ext uri="{FF2B5EF4-FFF2-40B4-BE49-F238E27FC236}">
                <a16:creationId xmlns:a16="http://schemas.microsoft.com/office/drawing/2014/main" id="{04878D78-BF24-E64E-B5D9-62E3809781BB}"/>
              </a:ext>
            </a:extLst>
          </p:cNvPr>
          <p:cNvSpPr>
            <a:spLocks noGrp="1"/>
          </p:cNvSpPr>
          <p:nvPr>
            <p:ph type="pic" sz="quarter" idx="10" hasCustomPrompt="1"/>
          </p:nvPr>
        </p:nvSpPr>
        <p:spPr>
          <a:xfrm>
            <a:off x="1972119" y="5930144"/>
            <a:ext cx="1897063" cy="733425"/>
          </a:xfrm>
          <a:solidFill>
            <a:schemeClr val="bg2"/>
          </a:solidFill>
        </p:spPr>
        <p:txBody>
          <a:bodyPr anchor="ctr"/>
          <a:lstStyle>
            <a:lvl1pPr marL="0" indent="0" algn="ctr">
              <a:buNone/>
              <a:defRPr sz="1400"/>
            </a:lvl1pPr>
          </a:lstStyle>
          <a:p>
            <a:r>
              <a:rPr lang="en-US" dirty="0"/>
              <a:t>Logo</a:t>
            </a:r>
          </a:p>
        </p:txBody>
      </p:sp>
    </p:spTree>
    <p:extLst>
      <p:ext uri="{BB962C8B-B14F-4D97-AF65-F5344CB8AC3E}">
        <p14:creationId xmlns:p14="http://schemas.microsoft.com/office/powerpoint/2010/main" val="228361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Bas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CE111-43F1-4FE3-8BBC-AD9FE04FB1BD}"/>
              </a:ext>
            </a:extLst>
          </p:cNvPr>
          <p:cNvSpPr/>
          <p:nvPr userDrawn="1"/>
        </p:nvSpPr>
        <p:spPr>
          <a:xfrm>
            <a:off x="0" y="0"/>
            <a:ext cx="12192738" cy="5339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44EADD-7475-6042-B90B-F78E644C15A8}"/>
              </a:ext>
            </a:extLst>
          </p:cNvPr>
          <p:cNvSpPr>
            <a:spLocks noGrp="1"/>
          </p:cNvSpPr>
          <p:nvPr>
            <p:ph type="title"/>
          </p:nvPr>
        </p:nvSpPr>
        <p:spPr>
          <a:xfrm>
            <a:off x="1862667" y="1336474"/>
            <a:ext cx="9471378" cy="3021683"/>
          </a:xfrm>
        </p:spPr>
        <p:txBody>
          <a:bodyPr anchor="ctr">
            <a:noAutofit/>
          </a:bodyPr>
          <a:lstStyle>
            <a:lvl1pPr>
              <a:lnSpc>
                <a:spcPts val="6800"/>
              </a:lnSpc>
              <a:defRPr sz="5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0989895F-EE12-4A66-BB54-38EC70249B88}"/>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9" name="Slide Number Placeholder 5">
            <a:extLst>
              <a:ext uri="{FF2B5EF4-FFF2-40B4-BE49-F238E27FC236}">
                <a16:creationId xmlns:a16="http://schemas.microsoft.com/office/drawing/2014/main" id="{15AE3741-C4C0-415E-B041-D1B0FA669269}"/>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0" name="Straight Connector 9">
            <a:extLst>
              <a:ext uri="{FF2B5EF4-FFF2-40B4-BE49-F238E27FC236}">
                <a16:creationId xmlns:a16="http://schemas.microsoft.com/office/drawing/2014/main" id="{95107C50-E84A-4777-9FEA-93C57989F013}"/>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FCA0335-2B9F-42A7-9501-E8244D7CCC8C}"/>
              </a:ext>
            </a:extLst>
          </p:cNvPr>
          <p:cNvSpPr/>
          <p:nvPr userDrawn="1"/>
        </p:nvSpPr>
        <p:spPr>
          <a:xfrm>
            <a:off x="-3359" y="691019"/>
            <a:ext cx="645224" cy="3021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F214F8-C12B-4363-8197-8181DDBC355E}"/>
              </a:ext>
            </a:extLst>
          </p:cNvPr>
          <p:cNvSpPr/>
          <p:nvPr userDrawn="1"/>
        </p:nvSpPr>
        <p:spPr>
          <a:xfrm>
            <a:off x="970502" y="1336474"/>
            <a:ext cx="645224" cy="3021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B054B445-AE66-F74C-86EE-8A96C25095D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27525" y="5551074"/>
            <a:ext cx="2204314" cy="1175634"/>
          </a:xfrm>
          <a:prstGeom prst="rect">
            <a:avLst/>
          </a:prstGeom>
        </p:spPr>
      </p:pic>
    </p:spTree>
    <p:extLst>
      <p:ext uri="{BB962C8B-B14F-4D97-AF65-F5344CB8AC3E}">
        <p14:creationId xmlns:p14="http://schemas.microsoft.com/office/powerpoint/2010/main" val="188120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3A96F71B-B85D-C645-906A-6861A250610A}"/>
              </a:ext>
            </a:extLst>
          </p:cNvPr>
          <p:cNvSpPr>
            <a:spLocks noGrp="1"/>
          </p:cNvSpPr>
          <p:nvPr>
            <p:ph sz="half" idx="1"/>
          </p:nvPr>
        </p:nvSpPr>
        <p:spPr>
          <a:xfrm>
            <a:off x="506720" y="1601212"/>
            <a:ext cx="11433272" cy="4334256"/>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itle 1">
            <a:extLst>
              <a:ext uri="{FF2B5EF4-FFF2-40B4-BE49-F238E27FC236}">
                <a16:creationId xmlns:a16="http://schemas.microsoft.com/office/drawing/2014/main" id="{6168E951-9733-1F42-9B50-45328D64883D}"/>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pic>
        <p:nvPicPr>
          <p:cNvPr id="17" name="Graphic 16">
            <a:extLst>
              <a:ext uri="{FF2B5EF4-FFF2-40B4-BE49-F238E27FC236}">
                <a16:creationId xmlns:a16="http://schemas.microsoft.com/office/drawing/2014/main" id="{47842D0F-6287-804A-9EAC-34ABA593058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263550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1" name="Straight Connector 10">
            <a:extLst>
              <a:ext uri="{FF2B5EF4-FFF2-40B4-BE49-F238E27FC236}">
                <a16:creationId xmlns:a16="http://schemas.microsoft.com/office/drawing/2014/main" id="{04B0C24C-602B-4BBE-B401-F61528ED0E87}"/>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64CDC9E-E5A0-44D7-8E76-972679BF0C31}"/>
              </a:ext>
            </a:extLst>
          </p:cNvPr>
          <p:cNvGrpSpPr/>
          <p:nvPr userDrawn="1"/>
        </p:nvGrpSpPr>
        <p:grpSpPr>
          <a:xfrm>
            <a:off x="-1911" y="229083"/>
            <a:ext cx="436400" cy="988421"/>
            <a:chOff x="4609284" y="652941"/>
            <a:chExt cx="1609963" cy="3646477"/>
          </a:xfrm>
        </p:grpSpPr>
        <p:sp>
          <p:nvSpPr>
            <p:cNvPr id="16" name="Rectangle 15">
              <a:extLst>
                <a:ext uri="{FF2B5EF4-FFF2-40B4-BE49-F238E27FC236}">
                  <a16:creationId xmlns:a16="http://schemas.microsoft.com/office/drawing/2014/main" id="{69AD90D9-5E10-4E0E-ACD7-425E6FB5A59D}"/>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71D7B01-B742-46BC-9FCC-86AACE811CC5}"/>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Title 1">
            <a:extLst>
              <a:ext uri="{FF2B5EF4-FFF2-40B4-BE49-F238E27FC236}">
                <a16:creationId xmlns:a16="http://schemas.microsoft.com/office/drawing/2014/main" id="{5171728C-DF04-4146-9CBE-84955EFC0703}"/>
              </a:ext>
            </a:extLst>
          </p:cNvPr>
          <p:cNvSpPr>
            <a:spLocks noGrp="1"/>
          </p:cNvSpPr>
          <p:nvPr>
            <p:ph type="title"/>
          </p:nvPr>
        </p:nvSpPr>
        <p:spPr>
          <a:xfrm>
            <a:off x="498149" y="484700"/>
            <a:ext cx="11186412"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C603711A-2A92-3040-9965-1473D4A82E3A}"/>
              </a:ext>
            </a:extLst>
          </p:cNvPr>
          <p:cNvSpPr>
            <a:spLocks noGrp="1"/>
          </p:cNvSpPr>
          <p:nvPr>
            <p:ph sz="half" idx="1"/>
          </p:nvPr>
        </p:nvSpPr>
        <p:spPr>
          <a:xfrm>
            <a:off x="506720" y="1601211"/>
            <a:ext cx="5436159" cy="4370668"/>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2">
            <a:extLst>
              <a:ext uri="{FF2B5EF4-FFF2-40B4-BE49-F238E27FC236}">
                <a16:creationId xmlns:a16="http://schemas.microsoft.com/office/drawing/2014/main" id="{1E274061-ED18-804F-AA76-A4EA41E5DB03}"/>
              </a:ext>
            </a:extLst>
          </p:cNvPr>
          <p:cNvSpPr>
            <a:spLocks noGrp="1"/>
          </p:cNvSpPr>
          <p:nvPr>
            <p:ph sz="half" idx="15"/>
          </p:nvPr>
        </p:nvSpPr>
        <p:spPr>
          <a:xfrm>
            <a:off x="6170486" y="1601211"/>
            <a:ext cx="5436159" cy="4370668"/>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Graphic 11">
            <a:extLst>
              <a:ext uri="{FF2B5EF4-FFF2-40B4-BE49-F238E27FC236}">
                <a16:creationId xmlns:a16="http://schemas.microsoft.com/office/drawing/2014/main" id="{C6FD54ED-F737-764C-98B3-F0378347409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82230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5E97-EE03-4840-8528-6F99BC4974AD}"/>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7C25182B-2F95-6B46-83D4-4E24FB3F024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12932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 Color Block + Lifestyle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D3FE79-448B-4C7A-AE09-8133CFFA4588}"/>
              </a:ext>
            </a:extLst>
          </p:cNvPr>
          <p:cNvSpPr/>
          <p:nvPr userDrawn="1"/>
        </p:nvSpPr>
        <p:spPr>
          <a:xfrm>
            <a:off x="4197837" y="1587260"/>
            <a:ext cx="4336942" cy="443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3" name="Picture 22" descr="A person standing in a kitchen&#10;&#10;Description automatically generated">
            <a:extLst>
              <a:ext uri="{FF2B5EF4-FFF2-40B4-BE49-F238E27FC236}">
                <a16:creationId xmlns:a16="http://schemas.microsoft.com/office/drawing/2014/main" id="{EADBFC60-71C8-9C41-AF58-FB148B949405}"/>
              </a:ext>
            </a:extLst>
          </p:cNvPr>
          <p:cNvPicPr>
            <a:picLocks noChangeAspect="1"/>
          </p:cNvPicPr>
          <p:nvPr userDrawn="1"/>
        </p:nvPicPr>
        <p:blipFill>
          <a:blip r:embed="rId2"/>
          <a:stretch>
            <a:fillRect/>
          </a:stretch>
        </p:blipFill>
        <p:spPr>
          <a:xfrm>
            <a:off x="8422432" y="-4445"/>
            <a:ext cx="3779520" cy="6858000"/>
          </a:xfrm>
          <a:prstGeom prst="rect">
            <a:avLst/>
          </a:prstGeom>
        </p:spPr>
      </p:pic>
      <p:sp>
        <p:nvSpPr>
          <p:cNvPr id="19" name="Rectangle 18">
            <a:extLst>
              <a:ext uri="{FF2B5EF4-FFF2-40B4-BE49-F238E27FC236}">
                <a16:creationId xmlns:a16="http://schemas.microsoft.com/office/drawing/2014/main" id="{7E37E68A-478D-4EA9-A3D1-8F63857E8FEF}"/>
              </a:ext>
            </a:extLst>
          </p:cNvPr>
          <p:cNvSpPr/>
          <p:nvPr userDrawn="1"/>
        </p:nvSpPr>
        <p:spPr>
          <a:xfrm>
            <a:off x="1" y="1587260"/>
            <a:ext cx="4197835" cy="4442573"/>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D32FCE9-42DA-4103-A024-64E8D1349790}"/>
              </a:ext>
            </a:extLst>
          </p:cNvPr>
          <p:cNvGrpSpPr/>
          <p:nvPr userDrawn="1"/>
        </p:nvGrpSpPr>
        <p:grpSpPr>
          <a:xfrm>
            <a:off x="-1911" y="229083"/>
            <a:ext cx="436400" cy="988421"/>
            <a:chOff x="4609284" y="652941"/>
            <a:chExt cx="1609963" cy="3646477"/>
          </a:xfrm>
        </p:grpSpPr>
        <p:sp>
          <p:nvSpPr>
            <p:cNvPr id="9" name="Rectangle 8">
              <a:extLst>
                <a:ext uri="{FF2B5EF4-FFF2-40B4-BE49-F238E27FC236}">
                  <a16:creationId xmlns:a16="http://schemas.microsoft.com/office/drawing/2014/main" id="{0B222221-0B05-4FE1-BB50-909C565BE9EB}"/>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74122C9-CBBF-4D08-B09F-11C8DE9C4664}"/>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Footer Placeholder 4">
            <a:extLst>
              <a:ext uri="{FF2B5EF4-FFF2-40B4-BE49-F238E27FC236}">
                <a16:creationId xmlns:a16="http://schemas.microsoft.com/office/drawing/2014/main" id="{28BF1C7D-F84E-4FAA-9F28-53240F658AF5}"/>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bg1"/>
                </a:solidFill>
              </a:defRPr>
            </a:lvl1pPr>
          </a:lstStyle>
          <a:p>
            <a:r>
              <a:rPr lang="en-US" dirty="0"/>
              <a:t>©2021 WellDyne – Proprietary &amp; Confidential</a:t>
            </a:r>
          </a:p>
        </p:txBody>
      </p:sp>
      <p:sp>
        <p:nvSpPr>
          <p:cNvPr id="12" name="Slide Number Placeholder 5">
            <a:extLst>
              <a:ext uri="{FF2B5EF4-FFF2-40B4-BE49-F238E27FC236}">
                <a16:creationId xmlns:a16="http://schemas.microsoft.com/office/drawing/2014/main" id="{34381E3E-8CB0-4FE3-8830-23DADCBBBBE7}"/>
              </a:ext>
            </a:extLst>
          </p:cNvPr>
          <p:cNvSpPr>
            <a:spLocks noGrp="1"/>
          </p:cNvSpPr>
          <p:nvPr>
            <p:ph type="sldNum" sz="quarter" idx="12"/>
          </p:nvPr>
        </p:nvSpPr>
        <p:spPr>
          <a:xfrm>
            <a:off x="11686233" y="6488430"/>
            <a:ext cx="411142" cy="365125"/>
          </a:xfrm>
        </p:spPr>
        <p:txBody>
          <a:bodyPr/>
          <a:lstStyle>
            <a:lvl1pPr algn="ctr">
              <a:defRPr sz="1000" b="1">
                <a:solidFill>
                  <a:schemeClr val="bg1"/>
                </a:solidFill>
              </a:defRPr>
            </a:lvl1pPr>
          </a:lstStyle>
          <a:p>
            <a:fld id="{73767C92-62D0-5C47-8288-C299F896D86F}" type="slidenum">
              <a:rPr lang="en-US" smtClean="0"/>
              <a:pPr/>
              <a:t>‹#›</a:t>
            </a:fld>
            <a:endParaRPr lang="en-US" dirty="0"/>
          </a:p>
        </p:txBody>
      </p:sp>
      <p:cxnSp>
        <p:nvCxnSpPr>
          <p:cNvPr id="13" name="Straight Connector 12">
            <a:extLst>
              <a:ext uri="{FF2B5EF4-FFF2-40B4-BE49-F238E27FC236}">
                <a16:creationId xmlns:a16="http://schemas.microsoft.com/office/drawing/2014/main" id="{4F63291D-2A21-46E7-991D-445608E70DB2}"/>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6FEA02B-6D7A-B74E-ACCA-2660957C0557}"/>
              </a:ext>
            </a:extLst>
          </p:cNvPr>
          <p:cNvSpPr>
            <a:spLocks noGrp="1"/>
          </p:cNvSpPr>
          <p:nvPr>
            <p:ph type="title"/>
          </p:nvPr>
        </p:nvSpPr>
        <p:spPr>
          <a:xfrm>
            <a:off x="498149" y="484700"/>
            <a:ext cx="7782251"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0" name="Content Placeholder 2">
            <a:extLst>
              <a:ext uri="{FF2B5EF4-FFF2-40B4-BE49-F238E27FC236}">
                <a16:creationId xmlns:a16="http://schemas.microsoft.com/office/drawing/2014/main" id="{DDF23A3D-AB7B-1D4A-9BDC-81FD966D54E7}"/>
              </a:ext>
            </a:extLst>
          </p:cNvPr>
          <p:cNvSpPr>
            <a:spLocks noGrp="1"/>
          </p:cNvSpPr>
          <p:nvPr>
            <p:ph sz="half" idx="15"/>
          </p:nvPr>
        </p:nvSpPr>
        <p:spPr>
          <a:xfrm>
            <a:off x="496561" y="1795522"/>
            <a:ext cx="3536596" cy="4139946"/>
          </a:xfrm>
        </p:spPr>
        <p:txBody>
          <a:bodyPr>
            <a:noAutofit/>
          </a:bodyPr>
          <a:lstStyle>
            <a:lvl1pPr marL="0" indent="0">
              <a:buFontTx/>
              <a:buNone/>
              <a:defRPr sz="2200" b="1"/>
            </a:lvl1pPr>
            <a:lvl2pPr marL="233363" indent="-223838">
              <a:lnSpc>
                <a:spcPct val="100000"/>
              </a:lnSpc>
              <a:spcBef>
                <a:spcPts val="500"/>
              </a:spcBef>
              <a:spcAft>
                <a:spcPts val="0"/>
              </a:spcAft>
              <a:buClr>
                <a:schemeClr val="accent1"/>
              </a:buClr>
              <a:buSzPct val="100000"/>
              <a:buFont typeface="Wingdings" pitchFamily="2" charset="2"/>
              <a:buChar char="§"/>
              <a:tabLst/>
              <a:defRPr sz="20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1800"/>
            </a:lvl3pPr>
            <a:lvl4pPr marL="635000" indent="-234950">
              <a:buClr>
                <a:srgbClr val="05E0A2"/>
              </a:buClr>
              <a:buSzPct val="115000"/>
              <a:buFont typeface="System Font Regular"/>
              <a:buChar char="–"/>
              <a:tabLst/>
              <a:defRPr sz="16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7F3743A1-736E-8145-B1F1-1FC9885993DA}"/>
              </a:ext>
            </a:extLst>
          </p:cNvPr>
          <p:cNvSpPr>
            <a:spLocks noGrp="1"/>
          </p:cNvSpPr>
          <p:nvPr>
            <p:ph sz="half" idx="16"/>
          </p:nvPr>
        </p:nvSpPr>
        <p:spPr>
          <a:xfrm>
            <a:off x="4443092" y="1795522"/>
            <a:ext cx="3536596" cy="4139946"/>
          </a:xfrm>
        </p:spPr>
        <p:txBody>
          <a:bodyPr>
            <a:noAutofit/>
          </a:bodyPr>
          <a:lstStyle>
            <a:lvl1pPr marL="0" indent="0">
              <a:buFontTx/>
              <a:buNone/>
              <a:defRPr sz="2200" b="1">
                <a:solidFill>
                  <a:schemeClr val="bg1"/>
                </a:solidFill>
              </a:defRPr>
            </a:lvl1pPr>
            <a:lvl2pPr marL="233363" indent="-223838">
              <a:lnSpc>
                <a:spcPct val="100000"/>
              </a:lnSpc>
              <a:spcBef>
                <a:spcPts val="500"/>
              </a:spcBef>
              <a:spcAft>
                <a:spcPts val="0"/>
              </a:spcAft>
              <a:buClr>
                <a:schemeClr val="accent1"/>
              </a:buClr>
              <a:buSzPct val="100000"/>
              <a:buFont typeface="Wingdings" pitchFamily="2" charset="2"/>
              <a:buChar char="§"/>
              <a:tabLst/>
              <a:defRPr sz="2000">
                <a:solidFill>
                  <a:schemeClr val="bg1"/>
                </a:solidFill>
              </a:defRPr>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1800">
                <a:solidFill>
                  <a:schemeClr val="bg1"/>
                </a:solidFill>
              </a:defRPr>
            </a:lvl3pPr>
            <a:lvl4pPr marL="635000" indent="-234950">
              <a:buClr>
                <a:srgbClr val="05E0A2"/>
              </a:buClr>
              <a:buSzPct val="115000"/>
              <a:buFont typeface="System Font Regular"/>
              <a:buChar char="–"/>
              <a:tabLst/>
              <a:defRPr sz="1600">
                <a:solidFill>
                  <a:schemeClr val="bg1"/>
                </a:solidFill>
              </a:defRPr>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5" name="Graphic 14">
            <a:extLst>
              <a:ext uri="{FF2B5EF4-FFF2-40B4-BE49-F238E27FC236}">
                <a16:creationId xmlns:a16="http://schemas.microsoft.com/office/drawing/2014/main" id="{09580850-6636-C94B-B725-42223C98E16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68560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Col Color Block + Lifestyle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D3FE79-448B-4C7A-AE09-8133CFFA4588}"/>
              </a:ext>
            </a:extLst>
          </p:cNvPr>
          <p:cNvSpPr/>
          <p:nvPr userDrawn="1"/>
        </p:nvSpPr>
        <p:spPr>
          <a:xfrm>
            <a:off x="5996642" y="1587260"/>
            <a:ext cx="6195357" cy="443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E37E68A-478D-4EA9-A3D1-8F63857E8FEF}"/>
              </a:ext>
            </a:extLst>
          </p:cNvPr>
          <p:cNvSpPr/>
          <p:nvPr userDrawn="1"/>
        </p:nvSpPr>
        <p:spPr>
          <a:xfrm>
            <a:off x="0" y="1587260"/>
            <a:ext cx="5996641" cy="4442573"/>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D32FCE9-42DA-4103-A024-64E8D1349790}"/>
              </a:ext>
            </a:extLst>
          </p:cNvPr>
          <p:cNvGrpSpPr/>
          <p:nvPr userDrawn="1"/>
        </p:nvGrpSpPr>
        <p:grpSpPr>
          <a:xfrm>
            <a:off x="-1911" y="229083"/>
            <a:ext cx="436400" cy="988421"/>
            <a:chOff x="4609284" y="652941"/>
            <a:chExt cx="1609963" cy="3646477"/>
          </a:xfrm>
        </p:grpSpPr>
        <p:sp>
          <p:nvSpPr>
            <p:cNvPr id="9" name="Rectangle 8">
              <a:extLst>
                <a:ext uri="{FF2B5EF4-FFF2-40B4-BE49-F238E27FC236}">
                  <a16:creationId xmlns:a16="http://schemas.microsoft.com/office/drawing/2014/main" id="{0B222221-0B05-4FE1-BB50-909C565BE9EB}"/>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74122C9-CBBF-4D08-B09F-11C8DE9C4664}"/>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Footer Placeholder 4">
            <a:extLst>
              <a:ext uri="{FF2B5EF4-FFF2-40B4-BE49-F238E27FC236}">
                <a16:creationId xmlns:a16="http://schemas.microsoft.com/office/drawing/2014/main" id="{28BF1C7D-F84E-4FAA-9F28-53240F658AF5}"/>
              </a:ext>
            </a:extLst>
          </p:cNvPr>
          <p:cNvSpPr>
            <a:spLocks noGrp="1"/>
          </p:cNvSpPr>
          <p:nvPr userDrawn="1">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2" name="Slide Number Placeholder 5">
            <a:extLst>
              <a:ext uri="{FF2B5EF4-FFF2-40B4-BE49-F238E27FC236}">
                <a16:creationId xmlns:a16="http://schemas.microsoft.com/office/drawing/2014/main" id="{34381E3E-8CB0-4FE3-8830-23DADCBBBBE7}"/>
              </a:ext>
            </a:extLst>
          </p:cNvPr>
          <p:cNvSpPr>
            <a:spLocks noGrp="1"/>
          </p:cNvSpPr>
          <p:nvPr userDrawn="1">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3" name="Straight Connector 12">
            <a:extLst>
              <a:ext uri="{FF2B5EF4-FFF2-40B4-BE49-F238E27FC236}">
                <a16:creationId xmlns:a16="http://schemas.microsoft.com/office/drawing/2014/main" id="{4F63291D-2A21-46E7-991D-445608E70DB2}"/>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6FEA02B-6D7A-B74E-ACCA-2660957C0557}"/>
              </a:ext>
            </a:extLst>
          </p:cNvPr>
          <p:cNvSpPr>
            <a:spLocks noGrp="1"/>
          </p:cNvSpPr>
          <p:nvPr userDrawn="1">
            <p:ph type="title"/>
          </p:nvPr>
        </p:nvSpPr>
        <p:spPr>
          <a:xfrm>
            <a:off x="498149" y="484700"/>
            <a:ext cx="7782251"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0" name="Content Placeholder 2">
            <a:extLst>
              <a:ext uri="{FF2B5EF4-FFF2-40B4-BE49-F238E27FC236}">
                <a16:creationId xmlns:a16="http://schemas.microsoft.com/office/drawing/2014/main" id="{DDF23A3D-AB7B-1D4A-9BDC-81FD966D54E7}"/>
              </a:ext>
            </a:extLst>
          </p:cNvPr>
          <p:cNvSpPr>
            <a:spLocks noGrp="1"/>
          </p:cNvSpPr>
          <p:nvPr userDrawn="1">
            <p:ph sz="half" idx="15"/>
          </p:nvPr>
        </p:nvSpPr>
        <p:spPr>
          <a:xfrm>
            <a:off x="496560" y="1795522"/>
            <a:ext cx="5248163" cy="4139946"/>
          </a:xfrm>
        </p:spPr>
        <p:txBody>
          <a:bodyPr>
            <a:noAutofit/>
          </a:bodyPr>
          <a:lstStyle>
            <a:lvl1pPr marL="0" indent="0">
              <a:buFontTx/>
              <a:buNone/>
              <a:defRPr sz="2200" b="1"/>
            </a:lvl1pPr>
            <a:lvl2pPr marL="233363" indent="-223838">
              <a:lnSpc>
                <a:spcPct val="100000"/>
              </a:lnSpc>
              <a:spcBef>
                <a:spcPts val="500"/>
              </a:spcBef>
              <a:spcAft>
                <a:spcPts val="0"/>
              </a:spcAft>
              <a:buClr>
                <a:schemeClr val="accent1"/>
              </a:buClr>
              <a:buSzPct val="100000"/>
              <a:buFont typeface="Wingdings" pitchFamily="2" charset="2"/>
              <a:buChar char="§"/>
              <a:tabLst/>
              <a:defRPr sz="20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1800"/>
            </a:lvl3pPr>
            <a:lvl4pPr marL="635000" indent="-234950">
              <a:buClr>
                <a:srgbClr val="05E0A2"/>
              </a:buClr>
              <a:buSzPct val="115000"/>
              <a:buFont typeface="System Font Regular"/>
              <a:buChar char="–"/>
              <a:tabLst/>
              <a:defRPr sz="16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7F3743A1-736E-8145-B1F1-1FC9885993DA}"/>
              </a:ext>
            </a:extLst>
          </p:cNvPr>
          <p:cNvSpPr>
            <a:spLocks noGrp="1"/>
          </p:cNvSpPr>
          <p:nvPr userDrawn="1">
            <p:ph sz="half" idx="16"/>
          </p:nvPr>
        </p:nvSpPr>
        <p:spPr>
          <a:xfrm>
            <a:off x="6334236" y="1795522"/>
            <a:ext cx="5248163" cy="4139946"/>
          </a:xfrm>
        </p:spPr>
        <p:txBody>
          <a:bodyPr>
            <a:noAutofit/>
          </a:bodyPr>
          <a:lstStyle>
            <a:lvl1pPr marL="0" indent="0">
              <a:buFontTx/>
              <a:buNone/>
              <a:defRPr sz="2200" b="1">
                <a:solidFill>
                  <a:schemeClr val="bg1"/>
                </a:solidFill>
              </a:defRPr>
            </a:lvl1pPr>
            <a:lvl2pPr marL="233363" indent="-223838">
              <a:lnSpc>
                <a:spcPct val="100000"/>
              </a:lnSpc>
              <a:spcBef>
                <a:spcPts val="500"/>
              </a:spcBef>
              <a:spcAft>
                <a:spcPts val="0"/>
              </a:spcAft>
              <a:buClr>
                <a:schemeClr val="accent1"/>
              </a:buClr>
              <a:buSzPct val="100000"/>
              <a:buFont typeface="Wingdings" pitchFamily="2" charset="2"/>
              <a:buChar char="§"/>
              <a:tabLst/>
              <a:defRPr sz="2000">
                <a:solidFill>
                  <a:schemeClr val="bg1"/>
                </a:solidFill>
              </a:defRPr>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1800">
                <a:solidFill>
                  <a:schemeClr val="bg1"/>
                </a:solidFill>
              </a:defRPr>
            </a:lvl3pPr>
            <a:lvl4pPr marL="635000" indent="-234950">
              <a:buClr>
                <a:srgbClr val="05E0A2"/>
              </a:buClr>
              <a:buSzPct val="115000"/>
              <a:buFont typeface="System Font Regular"/>
              <a:buChar char="–"/>
              <a:tabLst/>
              <a:defRPr sz="1600">
                <a:solidFill>
                  <a:schemeClr val="bg1"/>
                </a:solidFill>
              </a:defRPr>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4" name="Graphic 13">
            <a:extLst>
              <a:ext uri="{FF2B5EF4-FFF2-40B4-BE49-F238E27FC236}">
                <a16:creationId xmlns:a16="http://schemas.microsoft.com/office/drawing/2014/main" id="{6F4CF90D-0A21-B64A-B9E1-D31A5C6C52D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186320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Block 2 Call Out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A368597-3810-4473-95C3-8965AAFB9540}"/>
              </a:ext>
            </a:extLst>
          </p:cNvPr>
          <p:cNvSpPr/>
          <p:nvPr userDrawn="1"/>
        </p:nvSpPr>
        <p:spPr>
          <a:xfrm>
            <a:off x="3899140" y="1474936"/>
            <a:ext cx="8292860" cy="4674892"/>
          </a:xfrm>
          <a:prstGeom prst="rect">
            <a:avLst/>
          </a:prstGeom>
          <a:solidFill>
            <a:srgbClr val="FC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791AFD6-5570-4C8B-A2D5-7C59CF2579C9}"/>
              </a:ext>
            </a:extLst>
          </p:cNvPr>
          <p:cNvSpPr/>
          <p:nvPr userDrawn="1"/>
        </p:nvSpPr>
        <p:spPr>
          <a:xfrm>
            <a:off x="-738" y="1599706"/>
            <a:ext cx="6096738" cy="4431750"/>
          </a:xfrm>
          <a:prstGeom prst="rect">
            <a:avLst/>
          </a:prstGeom>
          <a:solidFill>
            <a:srgbClr val="003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637E4EB-8B7E-47ED-A288-76D2FA3AD8A7}"/>
              </a:ext>
            </a:extLst>
          </p:cNvPr>
          <p:cNvSpPr/>
          <p:nvPr userDrawn="1"/>
        </p:nvSpPr>
        <p:spPr>
          <a:xfrm>
            <a:off x="6096000" y="1599706"/>
            <a:ext cx="6096738" cy="4431750"/>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E01D885-60A1-458C-922D-9777D67B526C}"/>
              </a:ext>
            </a:extLst>
          </p:cNvPr>
          <p:cNvSpPr>
            <a:spLocks noGrp="1"/>
          </p:cNvSpPr>
          <p:nvPr>
            <p:ph type="body" sz="quarter" idx="13"/>
          </p:nvPr>
        </p:nvSpPr>
        <p:spPr>
          <a:xfrm>
            <a:off x="1063256" y="2050071"/>
            <a:ext cx="3968750" cy="935038"/>
          </a:xfrm>
        </p:spPr>
        <p:txBody>
          <a:bodyPr>
            <a:noAutofit/>
          </a:bodyPr>
          <a:lstStyle>
            <a:lvl1pPr marL="0" indent="0" algn="ctr">
              <a:lnSpc>
                <a:spcPct val="100000"/>
              </a:lnSpc>
              <a:spcBef>
                <a:spcPts val="1800"/>
              </a:spcBef>
              <a:buFontTx/>
              <a:buNone/>
              <a:defRPr sz="3000" b="1">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A3517CE0-EBAA-4929-98F6-3D64B7D8DA64}"/>
              </a:ext>
            </a:extLst>
          </p:cNvPr>
          <p:cNvSpPr>
            <a:spLocks noGrp="1"/>
          </p:cNvSpPr>
          <p:nvPr>
            <p:ph type="body" sz="quarter" idx="14"/>
          </p:nvPr>
        </p:nvSpPr>
        <p:spPr>
          <a:xfrm>
            <a:off x="7159994" y="2049463"/>
            <a:ext cx="3968750" cy="935037"/>
          </a:xfrm>
        </p:spPr>
        <p:txBody>
          <a:bodyPr>
            <a:noAutofit/>
          </a:bodyPr>
          <a:lstStyle>
            <a:lvl1pPr marL="0" indent="0" algn="ctr">
              <a:lnSpc>
                <a:spcPct val="100000"/>
              </a:lnSpc>
              <a:spcBef>
                <a:spcPts val="1800"/>
              </a:spcBef>
              <a:buFontTx/>
              <a:buNone/>
              <a:defRPr sz="3000" b="1">
                <a:solidFill>
                  <a:schemeClr val="bg1"/>
                </a:solidFill>
              </a:defRPr>
            </a:lvl1pPr>
            <a:lvl2pPr>
              <a:defRPr sz="3000" b="1">
                <a:solidFill>
                  <a:schemeClr val="bg1"/>
                </a:solidFill>
              </a:defRPr>
            </a:lvl2pPr>
            <a:lvl3pPr>
              <a:defRPr sz="3000" b="1">
                <a:solidFill>
                  <a:schemeClr val="bg1"/>
                </a:solidFill>
              </a:defRPr>
            </a:lvl3pPr>
            <a:lvl4pPr>
              <a:defRPr sz="3000" b="1">
                <a:solidFill>
                  <a:schemeClr val="bg1"/>
                </a:solidFill>
              </a:defRPr>
            </a:lvl4pPr>
            <a:lvl5pPr>
              <a:defRPr sz="3000" b="1">
                <a:solidFill>
                  <a:schemeClr val="bg1"/>
                </a:solidFill>
              </a:defRPr>
            </a:lvl5pPr>
          </a:lstStyle>
          <a:p>
            <a:pPr lvl="0"/>
            <a:r>
              <a:rPr lang="en-US" dirty="0"/>
              <a:t>Click to edit Master text styles</a:t>
            </a:r>
          </a:p>
        </p:txBody>
      </p:sp>
      <p:sp>
        <p:nvSpPr>
          <p:cNvPr id="21" name="Title 1">
            <a:extLst>
              <a:ext uri="{FF2B5EF4-FFF2-40B4-BE49-F238E27FC236}">
                <a16:creationId xmlns:a16="http://schemas.microsoft.com/office/drawing/2014/main" id="{CE25B359-B762-D040-BC31-9A422941FA38}"/>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sp>
        <p:nvSpPr>
          <p:cNvPr id="22" name="Text Placeholder 3">
            <a:extLst>
              <a:ext uri="{FF2B5EF4-FFF2-40B4-BE49-F238E27FC236}">
                <a16:creationId xmlns:a16="http://schemas.microsoft.com/office/drawing/2014/main" id="{63A0AB60-C758-C244-BC1E-CBF06B23688B}"/>
              </a:ext>
            </a:extLst>
          </p:cNvPr>
          <p:cNvSpPr>
            <a:spLocks noGrp="1"/>
          </p:cNvSpPr>
          <p:nvPr>
            <p:ph type="body" sz="quarter" idx="15"/>
          </p:nvPr>
        </p:nvSpPr>
        <p:spPr>
          <a:xfrm>
            <a:off x="1063256" y="2984500"/>
            <a:ext cx="3968750" cy="2593340"/>
          </a:xfrm>
        </p:spPr>
        <p:txBody>
          <a:bodyPr>
            <a:noAutofit/>
          </a:bodyPr>
          <a:lstStyle>
            <a:lvl1pPr marL="0" indent="0" algn="ctr">
              <a:lnSpc>
                <a:spcPct val="100000"/>
              </a:lnSpc>
              <a:spcBef>
                <a:spcPts val="1800"/>
              </a:spcBef>
              <a:buFontTx/>
              <a:buNone/>
              <a:defRPr sz="2400" b="0">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
        <p:nvSpPr>
          <p:cNvPr id="23" name="Text Placeholder 3">
            <a:extLst>
              <a:ext uri="{FF2B5EF4-FFF2-40B4-BE49-F238E27FC236}">
                <a16:creationId xmlns:a16="http://schemas.microsoft.com/office/drawing/2014/main" id="{A81EF2CA-DABE-A74B-92CA-110F34231447}"/>
              </a:ext>
            </a:extLst>
          </p:cNvPr>
          <p:cNvSpPr>
            <a:spLocks noGrp="1"/>
          </p:cNvSpPr>
          <p:nvPr>
            <p:ph type="body" sz="quarter" idx="16"/>
          </p:nvPr>
        </p:nvSpPr>
        <p:spPr>
          <a:xfrm>
            <a:off x="7159625" y="3003046"/>
            <a:ext cx="3968750" cy="2593340"/>
          </a:xfrm>
        </p:spPr>
        <p:txBody>
          <a:bodyPr>
            <a:noAutofit/>
          </a:bodyPr>
          <a:lstStyle>
            <a:lvl1pPr marL="0" indent="0" algn="ctr">
              <a:lnSpc>
                <a:spcPct val="100000"/>
              </a:lnSpc>
              <a:spcBef>
                <a:spcPts val="1800"/>
              </a:spcBef>
              <a:buFontTx/>
              <a:buNone/>
              <a:defRPr sz="2400" b="0">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pic>
        <p:nvPicPr>
          <p:cNvPr id="18" name="Graphic 17">
            <a:extLst>
              <a:ext uri="{FF2B5EF4-FFF2-40B4-BE49-F238E27FC236}">
                <a16:creationId xmlns:a16="http://schemas.microsoft.com/office/drawing/2014/main" id="{70B5FC6C-B10C-F849-8EF4-3BAF8225DC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41591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Block 1-2-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409B1FA-6815-43A9-AA7F-F24B5C488817}"/>
              </a:ext>
            </a:extLst>
          </p:cNvPr>
          <p:cNvSpPr/>
          <p:nvPr userDrawn="1"/>
        </p:nvSpPr>
        <p:spPr>
          <a:xfrm>
            <a:off x="2035835" y="1474935"/>
            <a:ext cx="8350370" cy="4674892"/>
          </a:xfrm>
          <a:prstGeom prst="rect">
            <a:avLst/>
          </a:prstGeom>
          <a:solidFill>
            <a:srgbClr val="FC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C70F0DC-16E4-4F42-B054-1894B2BE35CD}"/>
              </a:ext>
            </a:extLst>
          </p:cNvPr>
          <p:cNvSpPr/>
          <p:nvPr userDrawn="1"/>
        </p:nvSpPr>
        <p:spPr>
          <a:xfrm>
            <a:off x="-738" y="1596269"/>
            <a:ext cx="4076538" cy="4431750"/>
          </a:xfrm>
          <a:prstGeom prst="rect">
            <a:avLst/>
          </a:prstGeom>
          <a:solidFill>
            <a:srgbClr val="003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474B3A7-6EE3-466C-A0BE-07DC5FF649DE}"/>
              </a:ext>
            </a:extLst>
          </p:cNvPr>
          <p:cNvSpPr/>
          <p:nvPr userDrawn="1"/>
        </p:nvSpPr>
        <p:spPr>
          <a:xfrm>
            <a:off x="4069629" y="1596269"/>
            <a:ext cx="4069080" cy="4431750"/>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C8A4F50-54CF-45FE-96D2-9DED12336C83}"/>
              </a:ext>
            </a:extLst>
          </p:cNvPr>
          <p:cNvSpPr/>
          <p:nvPr userDrawn="1"/>
        </p:nvSpPr>
        <p:spPr>
          <a:xfrm>
            <a:off x="8138628" y="1596269"/>
            <a:ext cx="4053372" cy="4431750"/>
          </a:xfrm>
          <a:prstGeom prst="rect">
            <a:avLst/>
          </a:prstGeom>
          <a:solidFill>
            <a:srgbClr val="7FB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7AC99A9-58DE-A247-9CB7-283D4CE5D1FB}"/>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sp>
        <p:nvSpPr>
          <p:cNvPr id="7" name="Freeform 6">
            <a:extLst>
              <a:ext uri="{FF2B5EF4-FFF2-40B4-BE49-F238E27FC236}">
                <a16:creationId xmlns:a16="http://schemas.microsoft.com/office/drawing/2014/main" id="{00AF726C-6B98-4448-9B55-41A2E9C3FDFF}"/>
              </a:ext>
            </a:extLst>
          </p:cNvPr>
          <p:cNvSpPr/>
          <p:nvPr/>
        </p:nvSpPr>
        <p:spPr>
          <a:xfrm>
            <a:off x="3015760" y="1596269"/>
            <a:ext cx="1054825" cy="2002536"/>
          </a:xfrm>
          <a:custGeom>
            <a:avLst/>
            <a:gdLst>
              <a:gd name="connsiteX0" fmla="*/ 772954 w 772953"/>
              <a:gd name="connsiteY0" fmla="*/ 1465898 h 1465897"/>
              <a:gd name="connsiteX1" fmla="*/ 344329 w 772953"/>
              <a:gd name="connsiteY1" fmla="*/ 1465898 h 1465897"/>
              <a:gd name="connsiteX2" fmla="*/ 344329 w 772953"/>
              <a:gd name="connsiteY2" fmla="*/ 619697 h 1465897"/>
              <a:gd name="connsiteX3" fmla="*/ 0 w 772953"/>
              <a:gd name="connsiteY3" fmla="*/ 619697 h 1465897"/>
              <a:gd name="connsiteX4" fmla="*/ 0 w 772953"/>
              <a:gd name="connsiteY4" fmla="*/ 313182 h 1465897"/>
              <a:gd name="connsiteX5" fmla="*/ 428625 w 772953"/>
              <a:gd name="connsiteY5" fmla="*/ 0 h 1465897"/>
              <a:gd name="connsiteX6" fmla="*/ 772859 w 772953"/>
              <a:gd name="connsiteY6" fmla="*/ 0 h 1465897"/>
              <a:gd name="connsiteX7" fmla="*/ 772859 w 772953"/>
              <a:gd name="connsiteY7" fmla="*/ 1465898 h 146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953" h="1465897">
                <a:moveTo>
                  <a:pt x="772954" y="1465898"/>
                </a:moveTo>
                <a:lnTo>
                  <a:pt x="344329" y="1465898"/>
                </a:lnTo>
                <a:lnTo>
                  <a:pt x="344329" y="619697"/>
                </a:lnTo>
                <a:lnTo>
                  <a:pt x="0" y="619697"/>
                </a:lnTo>
                <a:lnTo>
                  <a:pt x="0" y="313182"/>
                </a:lnTo>
                <a:cubicBezTo>
                  <a:pt x="262128" y="317659"/>
                  <a:pt x="415385" y="206597"/>
                  <a:pt x="428625" y="0"/>
                </a:cubicBezTo>
                <a:lnTo>
                  <a:pt x="772859" y="0"/>
                </a:lnTo>
                <a:lnTo>
                  <a:pt x="772859" y="1465898"/>
                </a:lnTo>
                <a:close/>
              </a:path>
            </a:pathLst>
          </a:custGeom>
          <a:solidFill>
            <a:schemeClr val="bg1">
              <a:alpha val="30000"/>
            </a:schemeClr>
          </a:solidFill>
          <a:ln w="9525"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D1439621-B529-304F-9F71-872DCF72D641}"/>
              </a:ext>
            </a:extLst>
          </p:cNvPr>
          <p:cNvSpPr>
            <a:spLocks noChangeAspect="1"/>
          </p:cNvSpPr>
          <p:nvPr/>
        </p:nvSpPr>
        <p:spPr>
          <a:xfrm>
            <a:off x="6525336" y="1596269"/>
            <a:ext cx="1613292" cy="2002536"/>
          </a:xfrm>
          <a:custGeom>
            <a:avLst/>
            <a:gdLst>
              <a:gd name="connsiteX0" fmla="*/ 1206056 w 1206055"/>
              <a:gd name="connsiteY0" fmla="*/ 1497044 h 1497044"/>
              <a:gd name="connsiteX1" fmla="*/ 0 w 1206055"/>
              <a:gd name="connsiteY1" fmla="*/ 1497044 h 1497044"/>
              <a:gd name="connsiteX2" fmla="*/ 433102 w 1206055"/>
              <a:gd name="connsiteY2" fmla="*/ 846296 h 1497044"/>
              <a:gd name="connsiteX3" fmla="*/ 672941 w 1206055"/>
              <a:gd name="connsiteY3" fmla="*/ 668655 h 1497044"/>
              <a:gd name="connsiteX4" fmla="*/ 752856 w 1206055"/>
              <a:gd name="connsiteY4" fmla="*/ 515398 h 1497044"/>
              <a:gd name="connsiteX5" fmla="*/ 592931 w 1206055"/>
              <a:gd name="connsiteY5" fmla="*/ 364331 h 1497044"/>
              <a:gd name="connsiteX6" fmla="*/ 390811 w 1206055"/>
              <a:gd name="connsiteY6" fmla="*/ 624173 h 1497044"/>
              <a:gd name="connsiteX7" fmla="*/ 390811 w 1206055"/>
              <a:gd name="connsiteY7" fmla="*/ 668560 h 1497044"/>
              <a:gd name="connsiteX8" fmla="*/ 11049 w 1206055"/>
              <a:gd name="connsiteY8" fmla="*/ 668560 h 1497044"/>
              <a:gd name="connsiteX9" fmla="*/ 11049 w 1206055"/>
              <a:gd name="connsiteY9" fmla="*/ 593027 h 1497044"/>
              <a:gd name="connsiteX10" fmla="*/ 615220 w 1206055"/>
              <a:gd name="connsiteY10" fmla="*/ 0 h 1497044"/>
              <a:gd name="connsiteX11" fmla="*/ 1174909 w 1206055"/>
              <a:gd name="connsiteY11" fmla="*/ 484156 h 1497044"/>
              <a:gd name="connsiteX12" fmla="*/ 1032796 w 1206055"/>
              <a:gd name="connsiteY12" fmla="*/ 821722 h 1497044"/>
              <a:gd name="connsiteX13" fmla="*/ 737426 w 1206055"/>
              <a:gd name="connsiteY13" fmla="*/ 1037177 h 1497044"/>
              <a:gd name="connsiteX14" fmla="*/ 624173 w 1206055"/>
              <a:gd name="connsiteY14" fmla="*/ 1126046 h 1497044"/>
              <a:gd name="connsiteX15" fmla="*/ 1206056 w 1206055"/>
              <a:gd name="connsiteY15" fmla="*/ 1126046 h 1497044"/>
              <a:gd name="connsiteX16" fmla="*/ 1206056 w 1206055"/>
              <a:gd name="connsiteY16" fmla="*/ 1497044 h 14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055" h="1497044">
                <a:moveTo>
                  <a:pt x="1206056" y="1497044"/>
                </a:moveTo>
                <a:lnTo>
                  <a:pt x="0" y="1497044"/>
                </a:lnTo>
                <a:cubicBezTo>
                  <a:pt x="0" y="1215009"/>
                  <a:pt x="91059" y="1077277"/>
                  <a:pt x="433102" y="846296"/>
                </a:cubicBezTo>
                <a:cubicBezTo>
                  <a:pt x="608552" y="721900"/>
                  <a:pt x="619697" y="713042"/>
                  <a:pt x="672941" y="668655"/>
                </a:cubicBezTo>
                <a:cubicBezTo>
                  <a:pt x="728472" y="619792"/>
                  <a:pt x="752856" y="573119"/>
                  <a:pt x="752856" y="515398"/>
                </a:cubicBezTo>
                <a:cubicBezTo>
                  <a:pt x="752856" y="426530"/>
                  <a:pt x="686181" y="364331"/>
                  <a:pt x="592931" y="364331"/>
                </a:cubicBezTo>
                <a:cubicBezTo>
                  <a:pt x="455200" y="364331"/>
                  <a:pt x="390811" y="448723"/>
                  <a:pt x="390811" y="624173"/>
                </a:cubicBezTo>
                <a:lnTo>
                  <a:pt x="390811" y="668560"/>
                </a:lnTo>
                <a:lnTo>
                  <a:pt x="11049" y="668560"/>
                </a:lnTo>
                <a:lnTo>
                  <a:pt x="11049" y="593027"/>
                </a:lnTo>
                <a:cubicBezTo>
                  <a:pt x="11049" y="226504"/>
                  <a:pt x="239839" y="0"/>
                  <a:pt x="615220" y="0"/>
                </a:cubicBezTo>
                <a:cubicBezTo>
                  <a:pt x="946118" y="0"/>
                  <a:pt x="1174909" y="197644"/>
                  <a:pt x="1174909" y="484156"/>
                </a:cubicBezTo>
                <a:cubicBezTo>
                  <a:pt x="1174909" y="615220"/>
                  <a:pt x="1128236" y="723995"/>
                  <a:pt x="1032796" y="821722"/>
                </a:cubicBezTo>
                <a:cubicBezTo>
                  <a:pt x="979456" y="875062"/>
                  <a:pt x="950595" y="897255"/>
                  <a:pt x="737426" y="1037177"/>
                </a:cubicBezTo>
                <a:cubicBezTo>
                  <a:pt x="686372" y="1070515"/>
                  <a:pt x="666369" y="1086041"/>
                  <a:pt x="624173" y="1126046"/>
                </a:cubicBezTo>
                <a:lnTo>
                  <a:pt x="1206056" y="1126046"/>
                </a:lnTo>
                <a:lnTo>
                  <a:pt x="1206056" y="1497044"/>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FC649604-9251-C847-895F-91015E9EA94D}"/>
              </a:ext>
            </a:extLst>
          </p:cNvPr>
          <p:cNvSpPr>
            <a:spLocks noChangeAspect="1"/>
          </p:cNvSpPr>
          <p:nvPr/>
        </p:nvSpPr>
        <p:spPr>
          <a:xfrm>
            <a:off x="10635353" y="1596269"/>
            <a:ext cx="1556647" cy="2002536"/>
          </a:xfrm>
          <a:custGeom>
            <a:avLst/>
            <a:gdLst>
              <a:gd name="connsiteX0" fmla="*/ 481887 w 1186069"/>
              <a:gd name="connsiteY0" fmla="*/ 584168 h 1525809"/>
              <a:gd name="connsiteX1" fmla="*/ 550752 w 1186069"/>
              <a:gd name="connsiteY1" fmla="*/ 586359 h 1525809"/>
              <a:gd name="connsiteX2" fmla="*/ 750682 w 1186069"/>
              <a:gd name="connsiteY2" fmla="*/ 461963 h 1525809"/>
              <a:gd name="connsiteX3" fmla="*/ 590757 w 1186069"/>
              <a:gd name="connsiteY3" fmla="*/ 326517 h 1525809"/>
              <a:gd name="connsiteX4" fmla="*/ 444167 w 1186069"/>
              <a:gd name="connsiteY4" fmla="*/ 399764 h 1525809"/>
              <a:gd name="connsiteX5" fmla="*/ 419783 w 1186069"/>
              <a:gd name="connsiteY5" fmla="*/ 521970 h 1525809"/>
              <a:gd name="connsiteX6" fmla="*/ 37736 w 1186069"/>
              <a:gd name="connsiteY6" fmla="*/ 521970 h 1525809"/>
              <a:gd name="connsiteX7" fmla="*/ 601902 w 1186069"/>
              <a:gd name="connsiteY7" fmla="*/ 0 h 1525809"/>
              <a:gd name="connsiteX8" fmla="*/ 1137207 w 1186069"/>
              <a:gd name="connsiteY8" fmla="*/ 428625 h 1525809"/>
              <a:gd name="connsiteX9" fmla="*/ 981758 w 1186069"/>
              <a:gd name="connsiteY9" fmla="*/ 692944 h 1525809"/>
              <a:gd name="connsiteX10" fmla="*/ 1186070 w 1186069"/>
              <a:gd name="connsiteY10" fmla="*/ 1030510 h 1525809"/>
              <a:gd name="connsiteX11" fmla="*/ 1021764 w 1186069"/>
              <a:gd name="connsiteY11" fmla="*/ 1385888 h 1525809"/>
              <a:gd name="connsiteX12" fmla="*/ 597520 w 1186069"/>
              <a:gd name="connsiteY12" fmla="*/ 1525810 h 1525809"/>
              <a:gd name="connsiteX13" fmla="*/ 17 w 1186069"/>
              <a:gd name="connsiteY13" fmla="*/ 928307 h 1525809"/>
              <a:gd name="connsiteX14" fmla="*/ 386446 w 1186069"/>
              <a:gd name="connsiteY14" fmla="*/ 928307 h 1525809"/>
              <a:gd name="connsiteX15" fmla="*/ 386446 w 1186069"/>
              <a:gd name="connsiteY15" fmla="*/ 950500 h 1525809"/>
              <a:gd name="connsiteX16" fmla="*/ 588566 w 1186069"/>
              <a:gd name="connsiteY16" fmla="*/ 1177100 h 1525809"/>
              <a:gd name="connsiteX17" fmla="*/ 764017 w 1186069"/>
              <a:gd name="connsiteY17" fmla="*/ 1021651 h 1525809"/>
              <a:gd name="connsiteX18" fmla="*/ 561897 w 1186069"/>
              <a:gd name="connsiteY18" fmla="*/ 859536 h 1525809"/>
              <a:gd name="connsiteX19" fmla="*/ 499698 w 1186069"/>
              <a:gd name="connsiteY19" fmla="*/ 861727 h 1525809"/>
              <a:gd name="connsiteX20" fmla="*/ 481887 w 1186069"/>
              <a:gd name="connsiteY20" fmla="*/ 863918 h 1525809"/>
              <a:gd name="connsiteX21" fmla="*/ 481887 w 1186069"/>
              <a:gd name="connsiteY21" fmla="*/ 584168 h 152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6069" h="1525809">
                <a:moveTo>
                  <a:pt x="481887" y="584168"/>
                </a:moveTo>
                <a:cubicBezTo>
                  <a:pt x="519606" y="586359"/>
                  <a:pt x="532940" y="586359"/>
                  <a:pt x="550752" y="586359"/>
                </a:cubicBezTo>
                <a:cubicBezTo>
                  <a:pt x="690674" y="586359"/>
                  <a:pt x="750682" y="548640"/>
                  <a:pt x="750682" y="461963"/>
                </a:cubicBezTo>
                <a:cubicBezTo>
                  <a:pt x="750682" y="382048"/>
                  <a:pt x="686293" y="326517"/>
                  <a:pt x="590757" y="326517"/>
                </a:cubicBezTo>
                <a:cubicBezTo>
                  <a:pt x="524082" y="326517"/>
                  <a:pt x="470838" y="353187"/>
                  <a:pt x="444167" y="399764"/>
                </a:cubicBezTo>
                <a:cubicBezTo>
                  <a:pt x="428642" y="426434"/>
                  <a:pt x="424165" y="450818"/>
                  <a:pt x="419783" y="521970"/>
                </a:cubicBezTo>
                <a:lnTo>
                  <a:pt x="37736" y="521970"/>
                </a:lnTo>
                <a:cubicBezTo>
                  <a:pt x="48880" y="179927"/>
                  <a:pt x="244333" y="0"/>
                  <a:pt x="601902" y="0"/>
                </a:cubicBezTo>
                <a:cubicBezTo>
                  <a:pt x="919560" y="0"/>
                  <a:pt x="1137207" y="173260"/>
                  <a:pt x="1137207" y="428625"/>
                </a:cubicBezTo>
                <a:cubicBezTo>
                  <a:pt x="1137207" y="541877"/>
                  <a:pt x="1090534" y="619601"/>
                  <a:pt x="981758" y="692944"/>
                </a:cubicBezTo>
                <a:cubicBezTo>
                  <a:pt x="1123872" y="772954"/>
                  <a:pt x="1186070" y="872871"/>
                  <a:pt x="1186070" y="1030510"/>
                </a:cubicBezTo>
                <a:cubicBezTo>
                  <a:pt x="1186070" y="1168241"/>
                  <a:pt x="1128348" y="1294829"/>
                  <a:pt x="1021764" y="1385888"/>
                </a:cubicBezTo>
                <a:cubicBezTo>
                  <a:pt x="912893" y="1481423"/>
                  <a:pt x="775257" y="1525810"/>
                  <a:pt x="597520" y="1525810"/>
                </a:cubicBezTo>
                <a:cubicBezTo>
                  <a:pt x="208805" y="1525810"/>
                  <a:pt x="-2174" y="1314831"/>
                  <a:pt x="17" y="928307"/>
                </a:cubicBezTo>
                <a:lnTo>
                  <a:pt x="386446" y="928307"/>
                </a:lnTo>
                <a:lnTo>
                  <a:pt x="386446" y="950500"/>
                </a:lnTo>
                <a:cubicBezTo>
                  <a:pt x="386446" y="1092613"/>
                  <a:pt x="461979" y="1177100"/>
                  <a:pt x="588566" y="1177100"/>
                </a:cubicBezTo>
                <a:cubicBezTo>
                  <a:pt x="695151" y="1177100"/>
                  <a:pt x="764017" y="1114901"/>
                  <a:pt x="764017" y="1021651"/>
                </a:cubicBezTo>
                <a:cubicBezTo>
                  <a:pt x="764017" y="921734"/>
                  <a:pt x="686293" y="859536"/>
                  <a:pt x="561897" y="859536"/>
                </a:cubicBezTo>
                <a:lnTo>
                  <a:pt x="499698" y="861727"/>
                </a:lnTo>
                <a:lnTo>
                  <a:pt x="481887" y="863918"/>
                </a:lnTo>
                <a:lnTo>
                  <a:pt x="481887" y="584168"/>
                </a:lnTo>
                <a:close/>
              </a:path>
            </a:pathLst>
          </a:custGeom>
          <a:solidFill>
            <a:schemeClr val="bg1">
              <a:alpha val="30000"/>
            </a:schemeClr>
          </a:solidFill>
          <a:ln w="9525"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A4412057-9CA3-4B97-A6B0-EB02FC9815B2}"/>
              </a:ext>
            </a:extLst>
          </p:cNvPr>
          <p:cNvSpPr>
            <a:spLocks noGrp="1"/>
          </p:cNvSpPr>
          <p:nvPr>
            <p:ph type="body" sz="quarter" idx="13"/>
          </p:nvPr>
        </p:nvSpPr>
        <p:spPr>
          <a:xfrm>
            <a:off x="510835" y="2345927"/>
            <a:ext cx="2834640" cy="1116012"/>
          </a:xfrm>
        </p:spPr>
        <p:txBody>
          <a:bodyPr>
            <a:noAutofit/>
          </a:bodyPr>
          <a:lstStyle>
            <a:lvl1pPr marL="0" indent="0">
              <a:lnSpc>
                <a:spcPct val="100000"/>
              </a:lnSpc>
              <a:spcBef>
                <a:spcPts val="1800"/>
              </a:spcBef>
              <a:buFontTx/>
              <a:buNone/>
              <a:defRPr sz="3200" b="1">
                <a:solidFill>
                  <a:schemeClr val="bg1"/>
                </a:solidFill>
              </a:defRPr>
            </a:lvl1pPr>
            <a:lvl2pPr marL="457200" indent="0">
              <a:buFontTx/>
              <a:buNone/>
              <a:defRPr b="1">
                <a:solidFill>
                  <a:schemeClr val="bg1"/>
                </a:solidFill>
              </a:defRPr>
            </a:lvl2pPr>
            <a:lvl3pPr marL="914400" indent="0">
              <a:buFontTx/>
              <a:buNone/>
              <a:defRPr b="1">
                <a:solidFill>
                  <a:schemeClr val="bg1"/>
                </a:solidFill>
              </a:defRPr>
            </a:lvl3pPr>
            <a:lvl4pPr marL="1371600" indent="0">
              <a:buFontTx/>
              <a:buNone/>
              <a:defRPr b="1">
                <a:solidFill>
                  <a:schemeClr val="bg1"/>
                </a:solidFill>
              </a:defRPr>
            </a:lvl4pPr>
            <a:lvl5pPr marL="1828800" indent="0">
              <a:buFontTx/>
              <a:buNone/>
              <a:defRPr b="1">
                <a:solidFill>
                  <a:schemeClr val="bg1"/>
                </a:solidFill>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68191893-3B34-4AC6-95AA-2841EBA0F18F}"/>
              </a:ext>
            </a:extLst>
          </p:cNvPr>
          <p:cNvSpPr>
            <a:spLocks noGrp="1"/>
          </p:cNvSpPr>
          <p:nvPr>
            <p:ph type="body" sz="quarter" idx="15"/>
          </p:nvPr>
        </p:nvSpPr>
        <p:spPr>
          <a:xfrm>
            <a:off x="4411589" y="2345927"/>
            <a:ext cx="2834640" cy="1116012"/>
          </a:xfrm>
        </p:spPr>
        <p:txBody>
          <a:bodyPr>
            <a:noAutofit/>
          </a:bodyPr>
          <a:lstStyle>
            <a:lvl1pPr marL="0" indent="0">
              <a:lnSpc>
                <a:spcPct val="100000"/>
              </a:lnSpc>
              <a:spcBef>
                <a:spcPts val="1800"/>
              </a:spcBef>
              <a:buFontTx/>
              <a:buNone/>
              <a:defRPr sz="32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30" name="Text Placeholder 29">
            <a:extLst>
              <a:ext uri="{FF2B5EF4-FFF2-40B4-BE49-F238E27FC236}">
                <a16:creationId xmlns:a16="http://schemas.microsoft.com/office/drawing/2014/main" id="{DD5116B8-A928-41B9-9E0E-E38C27F31F9B}"/>
              </a:ext>
            </a:extLst>
          </p:cNvPr>
          <p:cNvSpPr>
            <a:spLocks noGrp="1"/>
          </p:cNvSpPr>
          <p:nvPr>
            <p:ph type="body" sz="quarter" idx="17"/>
          </p:nvPr>
        </p:nvSpPr>
        <p:spPr>
          <a:xfrm>
            <a:off x="8470474" y="2345927"/>
            <a:ext cx="2834640" cy="1116012"/>
          </a:xfrm>
        </p:spPr>
        <p:txBody>
          <a:bodyPr>
            <a:noAutofit/>
          </a:bodyPr>
          <a:lstStyle>
            <a:lvl1pPr marL="0" indent="0">
              <a:lnSpc>
                <a:spcPct val="100000"/>
              </a:lnSpc>
              <a:spcBef>
                <a:spcPts val="1800"/>
              </a:spcBef>
              <a:buFontTx/>
              <a:buNone/>
              <a:defRPr sz="3200" b="1">
                <a:solidFill>
                  <a:schemeClr val="bg1"/>
                </a:solidFill>
              </a:defRPr>
            </a:lvl1pPr>
            <a:lvl2pPr marL="457200" indent="0">
              <a:buFontTx/>
              <a:buNone/>
              <a:defRPr b="1">
                <a:solidFill>
                  <a:schemeClr val="bg1"/>
                </a:solidFill>
              </a:defRPr>
            </a:lvl2pPr>
            <a:lvl3pPr marL="914400" indent="0">
              <a:buFontTx/>
              <a:buNone/>
              <a:defRPr b="1">
                <a:solidFill>
                  <a:schemeClr val="bg1"/>
                </a:solidFill>
              </a:defRPr>
            </a:lvl3pPr>
            <a:lvl4pPr marL="1371600" indent="0">
              <a:buFontTx/>
              <a:buNone/>
              <a:defRPr b="1">
                <a:solidFill>
                  <a:schemeClr val="bg1"/>
                </a:solidFill>
              </a:defRPr>
            </a:lvl4pPr>
            <a:lvl5pPr marL="1828800" indent="0">
              <a:buFontTx/>
              <a:buNone/>
              <a:defRPr b="1">
                <a:solidFill>
                  <a:schemeClr val="bg1"/>
                </a:solidFill>
              </a:defRPr>
            </a:lvl5pPr>
          </a:lstStyle>
          <a:p>
            <a:pPr lvl="0"/>
            <a:r>
              <a:rPr lang="en-US" dirty="0"/>
              <a:t>Click to edit Master text styles</a:t>
            </a:r>
          </a:p>
        </p:txBody>
      </p:sp>
      <p:sp>
        <p:nvSpPr>
          <p:cNvPr id="27" name="Text Placeholder 6">
            <a:extLst>
              <a:ext uri="{FF2B5EF4-FFF2-40B4-BE49-F238E27FC236}">
                <a16:creationId xmlns:a16="http://schemas.microsoft.com/office/drawing/2014/main" id="{8E587A29-587B-A84D-8375-7F4B4547D78D}"/>
              </a:ext>
            </a:extLst>
          </p:cNvPr>
          <p:cNvSpPr>
            <a:spLocks noGrp="1"/>
          </p:cNvSpPr>
          <p:nvPr>
            <p:ph type="body" sz="quarter" idx="19"/>
          </p:nvPr>
        </p:nvSpPr>
        <p:spPr>
          <a:xfrm>
            <a:off x="498148" y="3552656"/>
            <a:ext cx="3294875" cy="2368465"/>
          </a:xfrm>
        </p:spPr>
        <p:txBody>
          <a:bodyPr/>
          <a:lstStyle>
            <a:lvl1pPr marL="231775" indent="-215900">
              <a:lnSpc>
                <a:spcPct val="100000"/>
              </a:lnSpc>
              <a:spcBef>
                <a:spcPts val="1800"/>
              </a:spcBef>
              <a:buClr>
                <a:schemeClr val="bg1"/>
              </a:buClr>
              <a:buSzPct val="100000"/>
              <a:buFont typeface="Wingdings" pitchFamily="2" charset="2"/>
              <a:buChar char="§"/>
              <a:tabLst/>
              <a:defRPr sz="2200" b="0">
                <a:solidFill>
                  <a:schemeClr val="bg1"/>
                </a:solidFill>
              </a:defRPr>
            </a:lvl1pPr>
            <a:lvl2pPr marL="400050" indent="-171450">
              <a:lnSpc>
                <a:spcPct val="100000"/>
              </a:lnSpc>
              <a:spcBef>
                <a:spcPts val="600"/>
              </a:spcBef>
              <a:buClr>
                <a:schemeClr val="bg1"/>
              </a:buClr>
              <a:buSzPct val="100000"/>
              <a:buFont typeface="Arial" panose="020B0604020202020204" pitchFamily="34" charset="0"/>
              <a:buChar char="•"/>
              <a:tabLst/>
              <a:defRPr sz="2000" b="0">
                <a:solidFill>
                  <a:schemeClr val="bg1"/>
                </a:solidFill>
              </a:defRPr>
            </a:lvl2pPr>
            <a:lvl3pPr marL="635000" indent="-234950">
              <a:lnSpc>
                <a:spcPct val="100000"/>
              </a:lnSpc>
              <a:buClr>
                <a:schemeClr val="bg1"/>
              </a:buClr>
              <a:buSzPct val="115000"/>
              <a:buFont typeface="System Font Regular"/>
              <a:buChar char="–"/>
              <a:tabLst/>
              <a:defRPr sz="1800" b="0">
                <a:solidFill>
                  <a:schemeClr val="bg1"/>
                </a:solidFill>
              </a:defRPr>
            </a:lvl3pPr>
            <a:lvl4pPr marL="1203325" indent="-280988">
              <a:lnSpc>
                <a:spcPct val="100000"/>
              </a:lnSpc>
              <a:buSzPct val="115000"/>
              <a:buFont typeface="Wingdings" panose="05000000000000000000" pitchFamily="2" charset="2"/>
              <a:buChar char="§"/>
              <a:tabLst/>
              <a:defRPr sz="2000">
                <a:solidFill>
                  <a:schemeClr val="bg1"/>
                </a:solidFill>
              </a:defRPr>
            </a:lvl4pPr>
            <a:lvl5pPr marL="1376363" indent="-236538">
              <a:lnSpc>
                <a:spcPct val="100000"/>
              </a:lnSpc>
              <a:buSzPct val="12000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6">
            <a:extLst>
              <a:ext uri="{FF2B5EF4-FFF2-40B4-BE49-F238E27FC236}">
                <a16:creationId xmlns:a16="http://schemas.microsoft.com/office/drawing/2014/main" id="{9AD263C0-3C8A-B349-9273-828600084F25}"/>
              </a:ext>
            </a:extLst>
          </p:cNvPr>
          <p:cNvSpPr>
            <a:spLocks noGrp="1"/>
          </p:cNvSpPr>
          <p:nvPr>
            <p:ph type="body" sz="quarter" idx="22"/>
          </p:nvPr>
        </p:nvSpPr>
        <p:spPr>
          <a:xfrm>
            <a:off x="4411589" y="3552656"/>
            <a:ext cx="3280056" cy="2368465"/>
          </a:xfrm>
        </p:spPr>
        <p:txBody>
          <a:bodyPr/>
          <a:lstStyle>
            <a:lvl1pPr marL="231775" indent="-215900">
              <a:lnSpc>
                <a:spcPct val="100000"/>
              </a:lnSpc>
              <a:spcBef>
                <a:spcPts val="1800"/>
              </a:spcBef>
              <a:buClr>
                <a:schemeClr val="bg1"/>
              </a:buClr>
              <a:buSzPct val="100000"/>
              <a:buFont typeface="Wingdings" pitchFamily="2" charset="2"/>
              <a:buChar char="§"/>
              <a:tabLst/>
              <a:defRPr sz="2200" b="0">
                <a:solidFill>
                  <a:schemeClr val="bg1"/>
                </a:solidFill>
              </a:defRPr>
            </a:lvl1pPr>
            <a:lvl2pPr marL="400050" indent="-171450">
              <a:lnSpc>
                <a:spcPct val="100000"/>
              </a:lnSpc>
              <a:spcBef>
                <a:spcPts val="600"/>
              </a:spcBef>
              <a:buClr>
                <a:schemeClr val="bg1"/>
              </a:buClr>
              <a:buSzPct val="100000"/>
              <a:buFont typeface="Arial" panose="020B0604020202020204" pitchFamily="34" charset="0"/>
              <a:buChar char="•"/>
              <a:tabLst/>
              <a:defRPr sz="2000" b="0">
                <a:solidFill>
                  <a:schemeClr val="bg1"/>
                </a:solidFill>
              </a:defRPr>
            </a:lvl2pPr>
            <a:lvl3pPr marL="635000" indent="-234950">
              <a:lnSpc>
                <a:spcPct val="100000"/>
              </a:lnSpc>
              <a:buClr>
                <a:schemeClr val="bg1"/>
              </a:buClr>
              <a:buSzPct val="115000"/>
              <a:buFont typeface="System Font Regular"/>
              <a:buChar char="–"/>
              <a:tabLst/>
              <a:defRPr sz="1800" b="0">
                <a:solidFill>
                  <a:schemeClr val="bg1"/>
                </a:solidFill>
              </a:defRPr>
            </a:lvl3pPr>
            <a:lvl4pPr marL="1203325" indent="-280988">
              <a:lnSpc>
                <a:spcPct val="100000"/>
              </a:lnSpc>
              <a:buSzPct val="115000"/>
              <a:buFont typeface="Wingdings" panose="05000000000000000000" pitchFamily="2" charset="2"/>
              <a:buChar char="§"/>
              <a:tabLst/>
              <a:defRPr sz="2000">
                <a:solidFill>
                  <a:schemeClr val="bg1"/>
                </a:solidFill>
              </a:defRPr>
            </a:lvl4pPr>
            <a:lvl5pPr marL="1376363" indent="-236538">
              <a:lnSpc>
                <a:spcPct val="100000"/>
              </a:lnSpc>
              <a:buSzPct val="12000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6">
            <a:extLst>
              <a:ext uri="{FF2B5EF4-FFF2-40B4-BE49-F238E27FC236}">
                <a16:creationId xmlns:a16="http://schemas.microsoft.com/office/drawing/2014/main" id="{4B0D9538-E238-0044-A64C-9121400C61BE}"/>
              </a:ext>
            </a:extLst>
          </p:cNvPr>
          <p:cNvSpPr>
            <a:spLocks noGrp="1"/>
          </p:cNvSpPr>
          <p:nvPr>
            <p:ph type="body" sz="quarter" idx="23"/>
          </p:nvPr>
        </p:nvSpPr>
        <p:spPr>
          <a:xfrm>
            <a:off x="8470474" y="3552656"/>
            <a:ext cx="3280056" cy="2368465"/>
          </a:xfrm>
        </p:spPr>
        <p:txBody>
          <a:bodyPr/>
          <a:lstStyle>
            <a:lvl1pPr marL="231775" indent="-215900">
              <a:lnSpc>
                <a:spcPct val="100000"/>
              </a:lnSpc>
              <a:spcBef>
                <a:spcPts val="1800"/>
              </a:spcBef>
              <a:buClr>
                <a:schemeClr val="bg1"/>
              </a:buClr>
              <a:buSzPct val="100000"/>
              <a:buFont typeface="Wingdings" pitchFamily="2" charset="2"/>
              <a:buChar char="§"/>
              <a:tabLst/>
              <a:defRPr sz="2200" b="0">
                <a:solidFill>
                  <a:schemeClr val="bg1"/>
                </a:solidFill>
              </a:defRPr>
            </a:lvl1pPr>
            <a:lvl2pPr marL="400050" indent="-171450">
              <a:lnSpc>
                <a:spcPct val="100000"/>
              </a:lnSpc>
              <a:spcBef>
                <a:spcPts val="600"/>
              </a:spcBef>
              <a:buClr>
                <a:schemeClr val="bg1"/>
              </a:buClr>
              <a:buSzPct val="100000"/>
              <a:buFont typeface="Arial" panose="020B0604020202020204" pitchFamily="34" charset="0"/>
              <a:buChar char="•"/>
              <a:tabLst/>
              <a:defRPr sz="2000" b="0">
                <a:solidFill>
                  <a:schemeClr val="bg1"/>
                </a:solidFill>
              </a:defRPr>
            </a:lvl2pPr>
            <a:lvl3pPr marL="635000" indent="-234950">
              <a:lnSpc>
                <a:spcPct val="100000"/>
              </a:lnSpc>
              <a:buClr>
                <a:schemeClr val="bg1"/>
              </a:buClr>
              <a:buSzPct val="115000"/>
              <a:buFont typeface="System Font Regular"/>
              <a:buChar char="–"/>
              <a:tabLst/>
              <a:defRPr sz="1800" b="0">
                <a:solidFill>
                  <a:schemeClr val="bg1"/>
                </a:solidFill>
              </a:defRPr>
            </a:lvl3pPr>
            <a:lvl4pPr marL="1203325" indent="-280988">
              <a:lnSpc>
                <a:spcPct val="100000"/>
              </a:lnSpc>
              <a:buSzPct val="115000"/>
              <a:buFont typeface="Wingdings" panose="05000000000000000000" pitchFamily="2" charset="2"/>
              <a:buChar char="§"/>
              <a:tabLst/>
              <a:defRPr sz="2000">
                <a:solidFill>
                  <a:schemeClr val="bg1"/>
                </a:solidFill>
              </a:defRPr>
            </a:lvl4pPr>
            <a:lvl5pPr marL="1376363" indent="-236538">
              <a:lnSpc>
                <a:spcPct val="100000"/>
              </a:lnSpc>
              <a:buSzPct val="12000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23" name="Graphic 22">
            <a:extLst>
              <a:ext uri="{FF2B5EF4-FFF2-40B4-BE49-F238E27FC236}">
                <a16:creationId xmlns:a16="http://schemas.microsoft.com/office/drawing/2014/main" id="{04CF4050-2174-2544-9BE5-F625D5FDE1C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38748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80">
          <p15:clr>
            <a:srgbClr val="FBAE40"/>
          </p15:clr>
        </p15:guide>
        <p15:guide id="2" pos="544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Stat Call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grpSp>
        <p:nvGrpSpPr>
          <p:cNvPr id="15" name="Group 14">
            <a:extLst>
              <a:ext uri="{FF2B5EF4-FFF2-40B4-BE49-F238E27FC236}">
                <a16:creationId xmlns:a16="http://schemas.microsoft.com/office/drawing/2014/main" id="{E64CDC9E-E5A0-44D7-8E76-972679BF0C31}"/>
              </a:ext>
            </a:extLst>
          </p:cNvPr>
          <p:cNvGrpSpPr/>
          <p:nvPr userDrawn="1"/>
        </p:nvGrpSpPr>
        <p:grpSpPr>
          <a:xfrm>
            <a:off x="-1911" y="229083"/>
            <a:ext cx="436400" cy="988421"/>
            <a:chOff x="4609284" y="652941"/>
            <a:chExt cx="1609963" cy="3646477"/>
          </a:xfrm>
        </p:grpSpPr>
        <p:sp>
          <p:nvSpPr>
            <p:cNvPr id="16" name="Rectangle 15">
              <a:extLst>
                <a:ext uri="{FF2B5EF4-FFF2-40B4-BE49-F238E27FC236}">
                  <a16:creationId xmlns:a16="http://schemas.microsoft.com/office/drawing/2014/main" id="{69AD90D9-5E10-4E0E-ACD7-425E6FB5A59D}"/>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71D7B01-B742-46BC-9FCC-86AACE811CC5}"/>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C45F08FA-1DC3-4F65-9A8F-0812FDD8A3D1}"/>
              </a:ext>
            </a:extLst>
          </p:cNvPr>
          <p:cNvCxnSpPr/>
          <p:nvPr userDrawn="1"/>
        </p:nvCxnSpPr>
        <p:spPr>
          <a:xfrm>
            <a:off x="11696340" y="6589531"/>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293B21D-F890-42B8-91E0-B98F888162DA}"/>
              </a:ext>
            </a:extLst>
          </p:cNvPr>
          <p:cNvSpPr/>
          <p:nvPr userDrawn="1"/>
        </p:nvSpPr>
        <p:spPr>
          <a:xfrm>
            <a:off x="6238240" y="1587260"/>
            <a:ext cx="5953760" cy="443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2E33BD1-B62E-491C-A12A-B8C8ADB9B9A6}"/>
              </a:ext>
            </a:extLst>
          </p:cNvPr>
          <p:cNvSpPr/>
          <p:nvPr userDrawn="1"/>
        </p:nvSpPr>
        <p:spPr>
          <a:xfrm>
            <a:off x="6593732" y="2971255"/>
            <a:ext cx="2474567" cy="2195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FC7283F-4FCD-4008-AE06-45BE14ECA9BA}"/>
              </a:ext>
            </a:extLst>
          </p:cNvPr>
          <p:cNvSpPr/>
          <p:nvPr userDrawn="1"/>
        </p:nvSpPr>
        <p:spPr>
          <a:xfrm>
            <a:off x="9411214" y="2971255"/>
            <a:ext cx="2474567" cy="2195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76E1415-1D57-4842-823B-48853D9F2A4A}"/>
              </a:ext>
            </a:extLst>
          </p:cNvPr>
          <p:cNvSpPr>
            <a:spLocks noGrp="1"/>
          </p:cNvSpPr>
          <p:nvPr>
            <p:ph type="body" sz="quarter" idx="14"/>
          </p:nvPr>
        </p:nvSpPr>
        <p:spPr>
          <a:xfrm>
            <a:off x="6238875" y="2030490"/>
            <a:ext cx="5953125" cy="493712"/>
          </a:xfrm>
        </p:spPr>
        <p:txBody>
          <a:bodyPr>
            <a:noAutofit/>
          </a:bodyPr>
          <a:lstStyle>
            <a:lvl1pPr marL="0" indent="0" algn="ctr">
              <a:buFontTx/>
              <a:buNone/>
              <a:defRPr sz="3000" b="1">
                <a:solidFill>
                  <a:schemeClr val="bg1"/>
                </a:solidFill>
              </a:defRPr>
            </a:lvl1pPr>
            <a:lvl2pPr marL="457200" indent="0" algn="ctr">
              <a:buFontTx/>
              <a:buNone/>
              <a:defRPr sz="3000" b="1">
                <a:solidFill>
                  <a:schemeClr val="bg1"/>
                </a:solidFill>
              </a:defRPr>
            </a:lvl2pPr>
            <a:lvl3pPr marL="914400" indent="0" algn="ctr">
              <a:buFontTx/>
              <a:buNone/>
              <a:defRPr sz="3000" b="1">
                <a:solidFill>
                  <a:schemeClr val="bg1"/>
                </a:solidFill>
              </a:defRPr>
            </a:lvl3pPr>
            <a:lvl4pPr marL="1371600" indent="0" algn="ctr">
              <a:buFontTx/>
              <a:buNone/>
              <a:defRPr sz="3000" b="1">
                <a:solidFill>
                  <a:schemeClr val="bg1"/>
                </a:solidFill>
              </a:defRPr>
            </a:lvl4pPr>
            <a:lvl5pPr marL="1828800" indent="0" algn="ctr">
              <a:buFontTx/>
              <a:buNone/>
              <a:defRPr sz="3000" b="1">
                <a:solidFill>
                  <a:schemeClr val="bg1"/>
                </a:solidFill>
              </a:defRPr>
            </a:lvl5pPr>
          </a:lstStyle>
          <a:p>
            <a:pPr lvl="0"/>
            <a:r>
              <a:rPr lang="en-US" dirty="0"/>
              <a:t>Click to edit Master text styles</a:t>
            </a:r>
          </a:p>
        </p:txBody>
      </p:sp>
      <p:sp>
        <p:nvSpPr>
          <p:cNvPr id="19" name="Text Placeholder 18">
            <a:extLst>
              <a:ext uri="{FF2B5EF4-FFF2-40B4-BE49-F238E27FC236}">
                <a16:creationId xmlns:a16="http://schemas.microsoft.com/office/drawing/2014/main" id="{0B006B0F-1DE3-4865-8064-6DF69609691F}"/>
              </a:ext>
            </a:extLst>
          </p:cNvPr>
          <p:cNvSpPr>
            <a:spLocks noGrp="1"/>
          </p:cNvSpPr>
          <p:nvPr>
            <p:ph type="body" sz="quarter" idx="15"/>
          </p:nvPr>
        </p:nvSpPr>
        <p:spPr>
          <a:xfrm>
            <a:off x="6703255" y="3176742"/>
            <a:ext cx="2255521" cy="960120"/>
          </a:xfrm>
        </p:spPr>
        <p:txBody>
          <a:bodyPr>
            <a:noAutofit/>
          </a:bodyPr>
          <a:lstStyle>
            <a:lvl1pPr marL="0" indent="0" algn="ctr">
              <a:buFontTx/>
              <a:buNone/>
              <a:defRPr sz="8000" b="1">
                <a:solidFill>
                  <a:schemeClr val="bg1"/>
                </a:solidFill>
              </a:defRPr>
            </a:lvl1pPr>
            <a:lvl2pPr marL="457200" indent="0" algn="ctr">
              <a:buFontTx/>
              <a:buNone/>
              <a:defRPr sz="8000" b="1">
                <a:solidFill>
                  <a:schemeClr val="bg1"/>
                </a:solidFill>
              </a:defRPr>
            </a:lvl2pPr>
            <a:lvl3pPr marL="914400" indent="0">
              <a:buFontTx/>
              <a:buNone/>
              <a:defRPr sz="8000" b="1">
                <a:solidFill>
                  <a:schemeClr val="bg1"/>
                </a:solidFill>
              </a:defRPr>
            </a:lvl3pPr>
            <a:lvl4pPr marL="1371600" indent="0">
              <a:buFontTx/>
              <a:buNone/>
              <a:defRPr sz="8000" b="1">
                <a:solidFill>
                  <a:schemeClr val="bg1"/>
                </a:solidFill>
              </a:defRPr>
            </a:lvl4pPr>
            <a:lvl5pPr marL="1828800" indent="0">
              <a:buFontTx/>
              <a:buNone/>
              <a:defRPr sz="8000" b="1">
                <a:solidFill>
                  <a:schemeClr val="bg1"/>
                </a:solidFill>
              </a:defRPr>
            </a:lvl5pPr>
          </a:lstStyle>
          <a:p>
            <a:pPr lvl="0"/>
            <a:r>
              <a:rPr lang="en-US" dirty="0"/>
              <a:t>Click to edit Master text styles</a:t>
            </a:r>
          </a:p>
          <a:p>
            <a:pPr lvl="1"/>
            <a:r>
              <a:rPr lang="en-US" dirty="0"/>
              <a:t>Second level</a:t>
            </a:r>
          </a:p>
        </p:txBody>
      </p:sp>
      <p:sp>
        <p:nvSpPr>
          <p:cNvPr id="21" name="Text Placeholder 20">
            <a:extLst>
              <a:ext uri="{FF2B5EF4-FFF2-40B4-BE49-F238E27FC236}">
                <a16:creationId xmlns:a16="http://schemas.microsoft.com/office/drawing/2014/main" id="{42EDD26B-30C9-4CAA-A03A-54BB03499CE6}"/>
              </a:ext>
            </a:extLst>
          </p:cNvPr>
          <p:cNvSpPr>
            <a:spLocks noGrp="1"/>
          </p:cNvSpPr>
          <p:nvPr>
            <p:ph type="body" sz="quarter" idx="16"/>
          </p:nvPr>
        </p:nvSpPr>
        <p:spPr>
          <a:xfrm>
            <a:off x="9525817" y="3176742"/>
            <a:ext cx="2245360" cy="960120"/>
          </a:xfrm>
        </p:spPr>
        <p:txBody>
          <a:bodyPr>
            <a:noAutofit/>
          </a:bodyPr>
          <a:lstStyle>
            <a:lvl1pPr marL="0" indent="0" algn="ctr">
              <a:buFontTx/>
              <a:buNone/>
              <a:defRPr sz="8000" b="1">
                <a:solidFill>
                  <a:schemeClr val="bg1"/>
                </a:solidFill>
              </a:defRPr>
            </a:lvl1pPr>
          </a:lstStyle>
          <a:p>
            <a:pPr lvl="0"/>
            <a:r>
              <a:rPr lang="en-US" dirty="0"/>
              <a:t>Click to edit Master text styles</a:t>
            </a:r>
          </a:p>
        </p:txBody>
      </p:sp>
      <p:sp>
        <p:nvSpPr>
          <p:cNvPr id="23" name="Text Placeholder 22">
            <a:extLst>
              <a:ext uri="{FF2B5EF4-FFF2-40B4-BE49-F238E27FC236}">
                <a16:creationId xmlns:a16="http://schemas.microsoft.com/office/drawing/2014/main" id="{5FD654D1-BF74-439F-A7CA-C1413DFB6B45}"/>
              </a:ext>
            </a:extLst>
          </p:cNvPr>
          <p:cNvSpPr>
            <a:spLocks noGrp="1"/>
          </p:cNvSpPr>
          <p:nvPr>
            <p:ph type="body" sz="quarter" idx="17" hasCustomPrompt="1"/>
          </p:nvPr>
        </p:nvSpPr>
        <p:spPr>
          <a:xfrm>
            <a:off x="6833271" y="4292600"/>
            <a:ext cx="1995488" cy="569913"/>
          </a:xfrm>
        </p:spPr>
        <p:txBody>
          <a:bodyPr>
            <a:noAutofit/>
          </a:bodyPr>
          <a:lstStyle>
            <a:lvl1pPr marL="0" indent="0" algn="ctr">
              <a:buFontTx/>
              <a:buNone/>
              <a:defRPr sz="1400" b="1">
                <a:solidFill>
                  <a:schemeClr val="bg1"/>
                </a:solidFill>
              </a:defRPr>
            </a:lvl1pPr>
            <a:lvl2pPr marL="457200" indent="0" algn="ctr">
              <a:buFontTx/>
              <a:buNone/>
              <a:defRPr sz="1400" b="1">
                <a:solidFill>
                  <a:schemeClr val="bg1"/>
                </a:solidFill>
              </a:defRPr>
            </a:lvl2pPr>
            <a:lvl3pPr marL="914400" indent="0" algn="ctr">
              <a:buFontTx/>
              <a:buNone/>
              <a:defRPr sz="1400" b="1">
                <a:solidFill>
                  <a:schemeClr val="bg1"/>
                </a:solidFill>
              </a:defRPr>
            </a:lvl3pPr>
            <a:lvl4pPr marL="1371600" indent="0" algn="ctr">
              <a:buFontTx/>
              <a:buNone/>
              <a:defRPr sz="1400" b="1">
                <a:solidFill>
                  <a:schemeClr val="bg1"/>
                </a:solidFill>
              </a:defRPr>
            </a:lvl4pPr>
            <a:lvl5pPr marL="1828800" indent="0" algn="ctr">
              <a:buFontTx/>
              <a:buNone/>
              <a:defRPr sz="1400" b="1">
                <a:solidFill>
                  <a:schemeClr val="bg1"/>
                </a:solidFill>
              </a:defRPr>
            </a:lvl5pPr>
          </a:lstStyle>
          <a:p>
            <a:pPr lvl="0"/>
            <a:r>
              <a:rPr lang="en-US" dirty="0"/>
              <a:t>CLICK TO EDIT MASTER TEXT STYLES</a:t>
            </a:r>
          </a:p>
        </p:txBody>
      </p:sp>
      <p:sp>
        <p:nvSpPr>
          <p:cNvPr id="25" name="Text Placeholder 24">
            <a:extLst>
              <a:ext uri="{FF2B5EF4-FFF2-40B4-BE49-F238E27FC236}">
                <a16:creationId xmlns:a16="http://schemas.microsoft.com/office/drawing/2014/main" id="{364FD7DC-6018-44F8-8B73-E13096CC8930}"/>
              </a:ext>
            </a:extLst>
          </p:cNvPr>
          <p:cNvSpPr>
            <a:spLocks noGrp="1"/>
          </p:cNvSpPr>
          <p:nvPr>
            <p:ph type="body" sz="quarter" idx="18" hasCustomPrompt="1"/>
          </p:nvPr>
        </p:nvSpPr>
        <p:spPr>
          <a:xfrm>
            <a:off x="9580607" y="4292600"/>
            <a:ext cx="2135780" cy="569913"/>
          </a:xfrm>
        </p:spPr>
        <p:txBody>
          <a:bodyPr>
            <a:noAutofit/>
          </a:bodyPr>
          <a:lstStyle>
            <a:lvl1pPr marL="0" indent="0" algn="ctr">
              <a:buFontTx/>
              <a:buNone/>
              <a:defRPr sz="1400" b="1">
                <a:solidFill>
                  <a:schemeClr val="bg1"/>
                </a:solidFill>
              </a:defRPr>
            </a:lvl1pPr>
            <a:lvl2pPr marL="457200" indent="0" algn="ctr">
              <a:buFontTx/>
              <a:buNone/>
              <a:defRPr sz="1400" b="1">
                <a:solidFill>
                  <a:schemeClr val="bg1"/>
                </a:solidFill>
              </a:defRPr>
            </a:lvl2pPr>
            <a:lvl3pPr marL="914400" indent="0" algn="ctr">
              <a:buFontTx/>
              <a:buNone/>
              <a:defRPr b="1">
                <a:solidFill>
                  <a:schemeClr val="bg1"/>
                </a:solidFill>
              </a:defRPr>
            </a:lvl3pPr>
            <a:lvl4pPr marL="1371600" indent="0" algn="ctr">
              <a:buFontTx/>
              <a:buNone/>
              <a:defRPr b="1">
                <a:solidFill>
                  <a:schemeClr val="bg1"/>
                </a:solidFill>
              </a:defRPr>
            </a:lvl4pPr>
            <a:lvl5pPr marL="1828800" indent="0" algn="ctr">
              <a:buFontTx/>
              <a:buNone/>
              <a:defRPr b="1">
                <a:solidFill>
                  <a:schemeClr val="bg1"/>
                </a:solidFill>
              </a:defRPr>
            </a:lvl5pPr>
          </a:lstStyle>
          <a:p>
            <a:pPr lvl="0"/>
            <a:r>
              <a:rPr lang="en-US" dirty="0"/>
              <a:t>CLICK TO EDIT MASTER TEXT STYLES</a:t>
            </a:r>
          </a:p>
        </p:txBody>
      </p:sp>
      <p:sp>
        <p:nvSpPr>
          <p:cNvPr id="20" name="Title 1">
            <a:extLst>
              <a:ext uri="{FF2B5EF4-FFF2-40B4-BE49-F238E27FC236}">
                <a16:creationId xmlns:a16="http://schemas.microsoft.com/office/drawing/2014/main" id="{F288A7F0-058C-EC40-B6CB-149DF243F146}"/>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4" name="Content Placeholder 2">
            <a:extLst>
              <a:ext uri="{FF2B5EF4-FFF2-40B4-BE49-F238E27FC236}">
                <a16:creationId xmlns:a16="http://schemas.microsoft.com/office/drawing/2014/main" id="{B0319E5E-5B47-964E-B630-8EADA60ED89C}"/>
              </a:ext>
            </a:extLst>
          </p:cNvPr>
          <p:cNvSpPr>
            <a:spLocks noGrp="1"/>
          </p:cNvSpPr>
          <p:nvPr>
            <p:ph sz="half" idx="1"/>
          </p:nvPr>
        </p:nvSpPr>
        <p:spPr>
          <a:xfrm>
            <a:off x="506720" y="1601212"/>
            <a:ext cx="5436159" cy="4334256"/>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22" name="Graphic 21">
            <a:extLst>
              <a:ext uri="{FF2B5EF4-FFF2-40B4-BE49-F238E27FC236}">
                <a16:creationId xmlns:a16="http://schemas.microsoft.com/office/drawing/2014/main" id="{BB0A20F1-1114-2D47-B285-C564EB64D4D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216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 Copy Call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grpSp>
        <p:nvGrpSpPr>
          <p:cNvPr id="15" name="Group 14">
            <a:extLst>
              <a:ext uri="{FF2B5EF4-FFF2-40B4-BE49-F238E27FC236}">
                <a16:creationId xmlns:a16="http://schemas.microsoft.com/office/drawing/2014/main" id="{E64CDC9E-E5A0-44D7-8E76-972679BF0C31}"/>
              </a:ext>
            </a:extLst>
          </p:cNvPr>
          <p:cNvGrpSpPr/>
          <p:nvPr userDrawn="1"/>
        </p:nvGrpSpPr>
        <p:grpSpPr>
          <a:xfrm>
            <a:off x="-1911" y="229083"/>
            <a:ext cx="436400" cy="988421"/>
            <a:chOff x="4609284" y="652941"/>
            <a:chExt cx="1609963" cy="3646477"/>
          </a:xfrm>
        </p:grpSpPr>
        <p:sp>
          <p:nvSpPr>
            <p:cNvPr id="16" name="Rectangle 15">
              <a:extLst>
                <a:ext uri="{FF2B5EF4-FFF2-40B4-BE49-F238E27FC236}">
                  <a16:creationId xmlns:a16="http://schemas.microsoft.com/office/drawing/2014/main" id="{69AD90D9-5E10-4E0E-ACD7-425E6FB5A59D}"/>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71D7B01-B742-46BC-9FCC-86AACE811CC5}"/>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C45F08FA-1DC3-4F65-9A8F-0812FDD8A3D1}"/>
              </a:ext>
            </a:extLst>
          </p:cNvPr>
          <p:cNvCxnSpPr/>
          <p:nvPr userDrawn="1"/>
        </p:nvCxnSpPr>
        <p:spPr>
          <a:xfrm>
            <a:off x="11696340" y="6589531"/>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293B21D-F890-42B8-91E0-B98F888162DA}"/>
              </a:ext>
            </a:extLst>
          </p:cNvPr>
          <p:cNvSpPr/>
          <p:nvPr userDrawn="1"/>
        </p:nvSpPr>
        <p:spPr>
          <a:xfrm>
            <a:off x="8575964" y="1587260"/>
            <a:ext cx="3616036" cy="3317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76E1415-1D57-4842-823B-48853D9F2A4A}"/>
              </a:ext>
            </a:extLst>
          </p:cNvPr>
          <p:cNvSpPr>
            <a:spLocks noGrp="1"/>
          </p:cNvSpPr>
          <p:nvPr>
            <p:ph type="body" sz="quarter" idx="14"/>
          </p:nvPr>
        </p:nvSpPr>
        <p:spPr>
          <a:xfrm>
            <a:off x="8775676" y="1863893"/>
            <a:ext cx="3202757" cy="2763981"/>
          </a:xfrm>
        </p:spPr>
        <p:txBody>
          <a:bodyPr anchor="ctr">
            <a:noAutofit/>
          </a:bodyPr>
          <a:lstStyle>
            <a:lvl1pPr marL="0" indent="0" algn="l">
              <a:buFontTx/>
              <a:buNone/>
              <a:defRPr sz="2400" b="0">
                <a:solidFill>
                  <a:schemeClr val="bg1"/>
                </a:solidFill>
              </a:defRPr>
            </a:lvl1pPr>
            <a:lvl2pPr marL="457200" indent="0" algn="ctr">
              <a:buFontTx/>
              <a:buNone/>
              <a:defRPr sz="3000" b="1">
                <a:solidFill>
                  <a:schemeClr val="bg1"/>
                </a:solidFill>
              </a:defRPr>
            </a:lvl2pPr>
            <a:lvl3pPr marL="914400" indent="0" algn="ctr">
              <a:buFontTx/>
              <a:buNone/>
              <a:defRPr sz="3000" b="1">
                <a:solidFill>
                  <a:schemeClr val="bg1"/>
                </a:solidFill>
              </a:defRPr>
            </a:lvl3pPr>
            <a:lvl4pPr marL="1371600" indent="0" algn="ctr">
              <a:buFontTx/>
              <a:buNone/>
              <a:defRPr sz="3000" b="1">
                <a:solidFill>
                  <a:schemeClr val="bg1"/>
                </a:solidFill>
              </a:defRPr>
            </a:lvl4pPr>
            <a:lvl5pPr marL="1828800" indent="0" algn="ctr">
              <a:buFontTx/>
              <a:buNone/>
              <a:defRPr sz="3000" b="1">
                <a:solidFill>
                  <a:schemeClr val="bg1"/>
                </a:solidFill>
              </a:defRPr>
            </a:lvl5pPr>
          </a:lstStyle>
          <a:p>
            <a:pPr lvl="0"/>
            <a:r>
              <a:rPr lang="en-US" dirty="0"/>
              <a:t>Click to edit Master text styles</a:t>
            </a:r>
          </a:p>
        </p:txBody>
      </p:sp>
      <p:sp>
        <p:nvSpPr>
          <p:cNvPr id="20" name="Title 1">
            <a:extLst>
              <a:ext uri="{FF2B5EF4-FFF2-40B4-BE49-F238E27FC236}">
                <a16:creationId xmlns:a16="http://schemas.microsoft.com/office/drawing/2014/main" id="{F288A7F0-058C-EC40-B6CB-149DF243F146}"/>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4" name="Content Placeholder 2">
            <a:extLst>
              <a:ext uri="{FF2B5EF4-FFF2-40B4-BE49-F238E27FC236}">
                <a16:creationId xmlns:a16="http://schemas.microsoft.com/office/drawing/2014/main" id="{B0319E5E-5B47-964E-B630-8EADA60ED89C}"/>
              </a:ext>
            </a:extLst>
          </p:cNvPr>
          <p:cNvSpPr>
            <a:spLocks noGrp="1"/>
          </p:cNvSpPr>
          <p:nvPr>
            <p:ph sz="half" idx="1"/>
          </p:nvPr>
        </p:nvSpPr>
        <p:spPr>
          <a:xfrm>
            <a:off x="506720" y="1601212"/>
            <a:ext cx="7646680" cy="4334256"/>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Rectangle 21">
            <a:extLst>
              <a:ext uri="{FF2B5EF4-FFF2-40B4-BE49-F238E27FC236}">
                <a16:creationId xmlns:a16="http://schemas.microsoft.com/office/drawing/2014/main" id="{77268F1E-2F77-414D-8895-864F0858B0DF}"/>
              </a:ext>
            </a:extLst>
          </p:cNvPr>
          <p:cNvSpPr/>
          <p:nvPr userDrawn="1"/>
        </p:nvSpPr>
        <p:spPr>
          <a:xfrm>
            <a:off x="8520546" y="1587260"/>
            <a:ext cx="55418" cy="3317249"/>
          </a:xfrm>
          <a:prstGeom prst="rect">
            <a:avLst/>
          </a:prstGeom>
          <a:gradFill>
            <a:gsLst>
              <a:gs pos="0">
                <a:schemeClr val="accent1"/>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C095D806-691A-6647-BCD8-BDDF2B7A061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69200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Color Bars">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76D660-DB93-0F49-B922-4055198CC2F5}"/>
              </a:ext>
            </a:extLst>
          </p:cNvPr>
          <p:cNvSpPr>
            <a:spLocks noGrp="1"/>
          </p:cNvSpPr>
          <p:nvPr>
            <p:ph type="subTitle" idx="1"/>
          </p:nvPr>
        </p:nvSpPr>
        <p:spPr>
          <a:xfrm>
            <a:off x="777775" y="5028551"/>
            <a:ext cx="4206208" cy="638715"/>
          </a:xfrm>
        </p:spPr>
        <p:txBody>
          <a:bodyPr>
            <a:no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050E5905-A6B0-419C-B7F4-E4583D9A9943}"/>
              </a:ext>
            </a:extLst>
          </p:cNvPr>
          <p:cNvCxnSpPr>
            <a:cxnSpLocks/>
          </p:cNvCxnSpPr>
          <p:nvPr/>
        </p:nvCxnSpPr>
        <p:spPr>
          <a:xfrm>
            <a:off x="853363" y="4946206"/>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EB84725A-756C-4EEF-90FC-3898E9C185EF}"/>
              </a:ext>
            </a:extLst>
          </p:cNvPr>
          <p:cNvSpPr txBox="1">
            <a:spLocks/>
          </p:cNvSpPr>
          <p:nvPr userDrawn="1"/>
        </p:nvSpPr>
        <p:spPr>
          <a:xfrm>
            <a:off x="777775" y="6089301"/>
            <a:ext cx="1653926" cy="39254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2"/>
                </a:solidFill>
              </a:rPr>
              <a:t>Prepared for</a:t>
            </a:r>
          </a:p>
        </p:txBody>
      </p:sp>
      <p:sp>
        <p:nvSpPr>
          <p:cNvPr id="2" name="Title 1">
            <a:extLst>
              <a:ext uri="{FF2B5EF4-FFF2-40B4-BE49-F238E27FC236}">
                <a16:creationId xmlns:a16="http://schemas.microsoft.com/office/drawing/2014/main" id="{BC707F18-9E0D-0E48-8EA4-9D5ED9E1FD23}"/>
              </a:ext>
            </a:extLst>
          </p:cNvPr>
          <p:cNvSpPr>
            <a:spLocks noGrp="1"/>
          </p:cNvSpPr>
          <p:nvPr>
            <p:ph type="ctrTitle"/>
          </p:nvPr>
        </p:nvSpPr>
        <p:spPr>
          <a:xfrm>
            <a:off x="747632" y="2070951"/>
            <a:ext cx="5851952" cy="2612377"/>
          </a:xfrm>
        </p:spPr>
        <p:txBody>
          <a:bodyPr anchor="ctr">
            <a:noAutofit/>
          </a:bodyPr>
          <a:lstStyle>
            <a:lvl1pPr algn="l">
              <a:defRPr sz="5400" b="1">
                <a:solidFill>
                  <a:srgbClr val="1D2A34"/>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E25E3380-9E18-584A-9CDF-1324D4F9F7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731520" y="448754"/>
            <a:ext cx="2743200" cy="1463040"/>
          </a:xfrm>
          <a:prstGeom prst="rect">
            <a:avLst/>
          </a:prstGeom>
        </p:spPr>
      </p:pic>
      <p:sp>
        <p:nvSpPr>
          <p:cNvPr id="5" name="Picture Placeholder 4">
            <a:extLst>
              <a:ext uri="{FF2B5EF4-FFF2-40B4-BE49-F238E27FC236}">
                <a16:creationId xmlns:a16="http://schemas.microsoft.com/office/drawing/2014/main" id="{04878D78-BF24-E64E-B5D9-62E3809781BB}"/>
              </a:ext>
            </a:extLst>
          </p:cNvPr>
          <p:cNvSpPr>
            <a:spLocks noGrp="1"/>
          </p:cNvSpPr>
          <p:nvPr>
            <p:ph type="pic" sz="quarter" idx="10" hasCustomPrompt="1"/>
          </p:nvPr>
        </p:nvSpPr>
        <p:spPr>
          <a:xfrm>
            <a:off x="1972119" y="5930144"/>
            <a:ext cx="1897063" cy="733425"/>
          </a:xfrm>
          <a:solidFill>
            <a:schemeClr val="bg2"/>
          </a:solidFill>
        </p:spPr>
        <p:txBody>
          <a:bodyPr anchor="ctr"/>
          <a:lstStyle>
            <a:lvl1pPr marL="0" indent="0" algn="ctr">
              <a:buNone/>
              <a:defRPr sz="1400"/>
            </a:lvl1pPr>
          </a:lstStyle>
          <a:p>
            <a:r>
              <a:rPr lang="en-US" dirty="0"/>
              <a:t>Logo</a:t>
            </a:r>
          </a:p>
        </p:txBody>
      </p:sp>
      <p:sp>
        <p:nvSpPr>
          <p:cNvPr id="9" name="Rectangle 8">
            <a:extLst>
              <a:ext uri="{FF2B5EF4-FFF2-40B4-BE49-F238E27FC236}">
                <a16:creationId xmlns:a16="http://schemas.microsoft.com/office/drawing/2014/main" id="{DD0A057D-10E9-834D-A36B-A3141F3D4638}"/>
              </a:ext>
            </a:extLst>
          </p:cNvPr>
          <p:cNvSpPr/>
          <p:nvPr userDrawn="1"/>
        </p:nvSpPr>
        <p:spPr>
          <a:xfrm>
            <a:off x="7412798" y="0"/>
            <a:ext cx="2148840" cy="5330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5E0A2"/>
              </a:solidFill>
              <a:highlight>
                <a:srgbClr val="05E0A2"/>
              </a:highlight>
            </a:endParaRPr>
          </a:p>
        </p:txBody>
      </p:sp>
      <p:sp>
        <p:nvSpPr>
          <p:cNvPr id="12" name="Rectangle 11">
            <a:extLst>
              <a:ext uri="{FF2B5EF4-FFF2-40B4-BE49-F238E27FC236}">
                <a16:creationId xmlns:a16="http://schemas.microsoft.com/office/drawing/2014/main" id="{2C92D90C-D70A-EA4A-AC9B-01245023798F}"/>
              </a:ext>
            </a:extLst>
          </p:cNvPr>
          <p:cNvSpPr/>
          <p:nvPr userDrawn="1"/>
        </p:nvSpPr>
        <p:spPr>
          <a:xfrm>
            <a:off x="9783527" y="1052448"/>
            <a:ext cx="2148840" cy="5303301"/>
          </a:xfrm>
          <a:prstGeom prst="rect">
            <a:avLst/>
          </a:prstGeom>
          <a:solidFill>
            <a:srgbClr val="05E0A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91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e Chart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BE44C81-C32F-41B5-8389-BFF6736FB558}"/>
              </a:ext>
            </a:extLst>
          </p:cNvPr>
          <p:cNvSpPr/>
          <p:nvPr userDrawn="1"/>
        </p:nvSpPr>
        <p:spPr>
          <a:xfrm>
            <a:off x="156358" y="1562854"/>
            <a:ext cx="11868912" cy="4542328"/>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77132936-2845-4664-A8FE-C1C89A10FDAA}"/>
              </a:ext>
            </a:extLst>
          </p:cNvPr>
          <p:cNvSpPr>
            <a:spLocks noGrp="1"/>
          </p:cNvSpPr>
          <p:nvPr>
            <p:ph type="chart" sz="quarter" idx="13"/>
          </p:nvPr>
        </p:nvSpPr>
        <p:spPr>
          <a:xfrm>
            <a:off x="2149782" y="1617785"/>
            <a:ext cx="7892436" cy="4391129"/>
          </a:xfrm>
        </p:spPr>
        <p:txBody>
          <a:bodyPr anchor="ctr"/>
          <a:lstStyle>
            <a:lvl1pPr marL="0" indent="0" algn="ctr">
              <a:buNone/>
              <a:defRPr/>
            </a:lvl1pPr>
          </a:lstStyle>
          <a:p>
            <a:endParaRPr lang="en-US" dirty="0"/>
          </a:p>
        </p:txBody>
      </p:sp>
      <p:sp>
        <p:nvSpPr>
          <p:cNvPr id="16" name="Title 1">
            <a:extLst>
              <a:ext uri="{FF2B5EF4-FFF2-40B4-BE49-F238E27FC236}">
                <a16:creationId xmlns:a16="http://schemas.microsoft.com/office/drawing/2014/main" id="{73E4CEF9-4D0B-4545-9872-A0882150F461}"/>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pic>
        <p:nvPicPr>
          <p:cNvPr id="17" name="Graphic 16">
            <a:extLst>
              <a:ext uri="{FF2B5EF4-FFF2-40B4-BE49-F238E27FC236}">
                <a16:creationId xmlns:a16="http://schemas.microsoft.com/office/drawing/2014/main" id="{16531E8D-25FB-CA42-ADF9-31A9AC4C5FF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64753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3E4CEF9-4D0B-4545-9872-A0882150F461}"/>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sp>
        <p:nvSpPr>
          <p:cNvPr id="17" name="Table Placeholder 2">
            <a:extLst>
              <a:ext uri="{FF2B5EF4-FFF2-40B4-BE49-F238E27FC236}">
                <a16:creationId xmlns:a16="http://schemas.microsoft.com/office/drawing/2014/main" id="{EFF7F787-BDBB-8948-B20D-52EAFBAC3A02}"/>
              </a:ext>
            </a:extLst>
          </p:cNvPr>
          <p:cNvSpPr>
            <a:spLocks noGrp="1"/>
          </p:cNvSpPr>
          <p:nvPr>
            <p:ph type="tbl" sz="quarter" idx="14"/>
          </p:nvPr>
        </p:nvSpPr>
        <p:spPr>
          <a:xfrm>
            <a:off x="627529" y="1731818"/>
            <a:ext cx="10901083" cy="4203650"/>
          </a:xfrm>
        </p:spPr>
        <p:txBody>
          <a:bodyPr anchor="ctr"/>
          <a:lstStyle>
            <a:lvl1pPr marL="0" indent="0" algn="ctr">
              <a:buNone/>
              <a:defRPr/>
            </a:lvl1pPr>
          </a:lstStyle>
          <a:p>
            <a:endParaRPr lang="en-US" dirty="0"/>
          </a:p>
        </p:txBody>
      </p:sp>
      <p:pic>
        <p:nvPicPr>
          <p:cNvPr id="18" name="Graphic 17">
            <a:extLst>
              <a:ext uri="{FF2B5EF4-FFF2-40B4-BE49-F238E27FC236}">
                <a16:creationId xmlns:a16="http://schemas.microsoft.com/office/drawing/2014/main" id="{254514A6-5DD7-8B4C-83EE-63D4D0E52E9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298669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05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ivider Bas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109284-8429-0A42-890A-98D21B60B233}"/>
              </a:ext>
            </a:extLst>
          </p:cNvPr>
          <p:cNvSpPr/>
          <p:nvPr userDrawn="1"/>
        </p:nvSpPr>
        <p:spPr>
          <a:xfrm>
            <a:off x="5046134" y="0"/>
            <a:ext cx="7145866" cy="6880803"/>
          </a:xfrm>
          <a:prstGeom prst="rect">
            <a:avLst/>
          </a:prstGeom>
          <a:solidFill>
            <a:srgbClr val="003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312D752F-0A60-8341-9EC6-807D6C75BB88}"/>
              </a:ext>
            </a:extLst>
          </p:cNvPr>
          <p:cNvSpPr txBox="1">
            <a:spLocks/>
          </p:cNvSpPr>
          <p:nvPr userDrawn="1"/>
        </p:nvSpPr>
        <p:spPr>
          <a:xfrm>
            <a:off x="5618479" y="2875091"/>
            <a:ext cx="5107295" cy="1191579"/>
          </a:xfrm>
          <a:prstGeom prst="rect">
            <a:avLst/>
          </a:prstGeom>
        </p:spPr>
        <p:txBody>
          <a:bodyPr vert="horz" lIns="91440" tIns="45720" rIns="91440" bIns="45720" rtlCol="0" anchor="ctr">
            <a:noAutofit/>
          </a:bodyPr>
          <a:lstStyle>
            <a:lvl1pPr algn="l" defTabSz="914400" rtl="0" eaLnBrk="1" latinLnBrk="0" hangingPunct="1">
              <a:lnSpc>
                <a:spcPts val="6800"/>
              </a:lnSpc>
              <a:spcBef>
                <a:spcPct val="0"/>
              </a:spcBef>
              <a:buNone/>
              <a:defRPr sz="6600" b="1" kern="1200" baseline="0">
                <a:solidFill>
                  <a:schemeClr val="bg1"/>
                </a:solidFill>
                <a:latin typeface="Arial" panose="020B0604020202020204" pitchFamily="34" charset="0"/>
                <a:ea typeface="+mj-ea"/>
                <a:cs typeface="Arial" panose="020B0604020202020204" pitchFamily="34" charset="0"/>
              </a:defRPr>
            </a:lvl1pPr>
          </a:lstStyle>
          <a:p>
            <a:pPr algn="l"/>
            <a:r>
              <a:rPr lang="en-US" sz="6000" b="1" dirty="0">
                <a:solidFill>
                  <a:schemeClr val="bg1"/>
                </a:solidFill>
              </a:rPr>
              <a:t>Thank you!</a:t>
            </a:r>
          </a:p>
        </p:txBody>
      </p:sp>
      <p:pic>
        <p:nvPicPr>
          <p:cNvPr id="12" name="Picture 11">
            <a:extLst>
              <a:ext uri="{FF2B5EF4-FFF2-40B4-BE49-F238E27FC236}">
                <a16:creationId xmlns:a16="http://schemas.microsoft.com/office/drawing/2014/main" id="{D7C11294-05A6-2144-8837-E7706B834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7" y="1988127"/>
            <a:ext cx="4789731" cy="3027217"/>
          </a:xfrm>
          <a:prstGeom prst="rect">
            <a:avLst/>
          </a:prstGeom>
        </p:spPr>
      </p:pic>
    </p:spTree>
    <p:extLst>
      <p:ext uri="{BB962C8B-B14F-4D97-AF65-F5344CB8AC3E}">
        <p14:creationId xmlns:p14="http://schemas.microsoft.com/office/powerpoint/2010/main" val="49774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Headline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E88A91-6E3F-5746-911B-EA525AC00B03}"/>
              </a:ext>
            </a:extLst>
          </p:cNvPr>
          <p:cNvSpPr/>
          <p:nvPr userDrawn="1"/>
        </p:nvSpPr>
        <p:spPr>
          <a:xfrm>
            <a:off x="0" y="0"/>
            <a:ext cx="12192000" cy="6105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F5E97-EE03-4840-8528-6F99BC4974AD}"/>
              </a:ext>
            </a:extLst>
          </p:cNvPr>
          <p:cNvSpPr>
            <a:spLocks noGrp="1"/>
          </p:cNvSpPr>
          <p:nvPr>
            <p:ph type="title"/>
          </p:nvPr>
        </p:nvSpPr>
        <p:spPr>
          <a:xfrm>
            <a:off x="498149" y="484700"/>
            <a:ext cx="11433272" cy="814449"/>
          </a:xfrm>
        </p:spPr>
        <p:txBody>
          <a:bodyPr anchor="t" anchorCtr="0">
            <a:noAutofit/>
          </a:bodyPr>
          <a:lstStyle>
            <a:lvl1pPr>
              <a:defRPr sz="3800">
                <a:solidFill>
                  <a:schemeClr val="bg1"/>
                </a:solidFill>
              </a:defRPr>
            </a:lvl1pPr>
          </a:lstStyle>
          <a:p>
            <a:r>
              <a:rPr lang="en-US" dirty="0"/>
              <a:t>Click to edit Master title style</a:t>
            </a:r>
          </a:p>
        </p:txBody>
      </p:sp>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7C25182B-2F95-6B46-83D4-4E24FB3F024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60365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 Long Callou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0CA4F1B-D1ED-B14F-B948-ABE81965012F}"/>
              </a:ext>
            </a:extLst>
          </p:cNvPr>
          <p:cNvSpPr/>
          <p:nvPr userDrawn="1"/>
        </p:nvSpPr>
        <p:spPr>
          <a:xfrm>
            <a:off x="7844176" y="1604864"/>
            <a:ext cx="62574" cy="4617720"/>
          </a:xfrm>
          <a:prstGeom prst="rect">
            <a:avLst/>
          </a:prstGeom>
          <a:gradFill>
            <a:gsLst>
              <a:gs pos="0">
                <a:schemeClr val="accent1"/>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grpSp>
        <p:nvGrpSpPr>
          <p:cNvPr id="15" name="Group 14">
            <a:extLst>
              <a:ext uri="{FF2B5EF4-FFF2-40B4-BE49-F238E27FC236}">
                <a16:creationId xmlns:a16="http://schemas.microsoft.com/office/drawing/2014/main" id="{E64CDC9E-E5A0-44D7-8E76-972679BF0C31}"/>
              </a:ext>
            </a:extLst>
          </p:cNvPr>
          <p:cNvGrpSpPr/>
          <p:nvPr userDrawn="1"/>
        </p:nvGrpSpPr>
        <p:grpSpPr>
          <a:xfrm>
            <a:off x="-1911" y="229083"/>
            <a:ext cx="436400" cy="988421"/>
            <a:chOff x="4609284" y="652941"/>
            <a:chExt cx="1609963" cy="3646477"/>
          </a:xfrm>
        </p:grpSpPr>
        <p:sp>
          <p:nvSpPr>
            <p:cNvPr id="16" name="Rectangle 15">
              <a:extLst>
                <a:ext uri="{FF2B5EF4-FFF2-40B4-BE49-F238E27FC236}">
                  <a16:creationId xmlns:a16="http://schemas.microsoft.com/office/drawing/2014/main" id="{69AD90D9-5E10-4E0E-ACD7-425E6FB5A59D}"/>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71D7B01-B742-46BC-9FCC-86AACE811CC5}"/>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C45F08FA-1DC3-4F65-9A8F-0812FDD8A3D1}"/>
              </a:ext>
            </a:extLst>
          </p:cNvPr>
          <p:cNvCxnSpPr/>
          <p:nvPr userDrawn="1"/>
        </p:nvCxnSpPr>
        <p:spPr>
          <a:xfrm>
            <a:off x="11696340" y="6589531"/>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293B21D-F890-42B8-91E0-B98F888162DA}"/>
              </a:ext>
            </a:extLst>
          </p:cNvPr>
          <p:cNvSpPr/>
          <p:nvPr userDrawn="1"/>
        </p:nvSpPr>
        <p:spPr>
          <a:xfrm>
            <a:off x="7906750" y="1601212"/>
            <a:ext cx="4285250" cy="461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76E1415-1D57-4842-823B-48853D9F2A4A}"/>
              </a:ext>
            </a:extLst>
          </p:cNvPr>
          <p:cNvSpPr>
            <a:spLocks noGrp="1"/>
          </p:cNvSpPr>
          <p:nvPr>
            <p:ph type="body" sz="quarter" idx="14"/>
          </p:nvPr>
        </p:nvSpPr>
        <p:spPr>
          <a:xfrm>
            <a:off x="8057322" y="2170112"/>
            <a:ext cx="4134678" cy="493712"/>
          </a:xfrm>
        </p:spPr>
        <p:txBody>
          <a:bodyPr>
            <a:noAutofit/>
          </a:bodyPr>
          <a:lstStyle>
            <a:lvl1pPr marL="0" indent="0" algn="l">
              <a:buFontTx/>
              <a:buNone/>
              <a:defRPr sz="3000" b="1">
                <a:solidFill>
                  <a:schemeClr val="bg1"/>
                </a:solidFill>
              </a:defRPr>
            </a:lvl1pPr>
            <a:lvl2pPr marL="457200" indent="0" algn="ctr">
              <a:buFontTx/>
              <a:buNone/>
              <a:defRPr sz="3000" b="1">
                <a:solidFill>
                  <a:schemeClr val="bg1"/>
                </a:solidFill>
              </a:defRPr>
            </a:lvl2pPr>
            <a:lvl3pPr marL="914400" indent="0" algn="ctr">
              <a:buFontTx/>
              <a:buNone/>
              <a:defRPr sz="3000" b="1">
                <a:solidFill>
                  <a:schemeClr val="bg1"/>
                </a:solidFill>
              </a:defRPr>
            </a:lvl3pPr>
            <a:lvl4pPr marL="1371600" indent="0" algn="ctr">
              <a:buFontTx/>
              <a:buNone/>
              <a:defRPr sz="3000" b="1">
                <a:solidFill>
                  <a:schemeClr val="bg1"/>
                </a:solidFill>
              </a:defRPr>
            </a:lvl4pPr>
            <a:lvl5pPr marL="1828800" indent="0" algn="ctr">
              <a:buFontTx/>
              <a:buNone/>
              <a:defRPr sz="3000" b="1">
                <a:solidFill>
                  <a:schemeClr val="bg1"/>
                </a:solidFill>
              </a:defRPr>
            </a:lvl5pPr>
          </a:lstStyle>
          <a:p>
            <a:pPr lvl="0"/>
            <a:r>
              <a:rPr lang="en-US" dirty="0"/>
              <a:t>Click to edit Master text styles</a:t>
            </a:r>
          </a:p>
        </p:txBody>
      </p:sp>
      <p:sp>
        <p:nvSpPr>
          <p:cNvPr id="20" name="Title 1">
            <a:extLst>
              <a:ext uri="{FF2B5EF4-FFF2-40B4-BE49-F238E27FC236}">
                <a16:creationId xmlns:a16="http://schemas.microsoft.com/office/drawing/2014/main" id="{F288A7F0-058C-EC40-B6CB-149DF243F146}"/>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4" name="Content Placeholder 2">
            <a:extLst>
              <a:ext uri="{FF2B5EF4-FFF2-40B4-BE49-F238E27FC236}">
                <a16:creationId xmlns:a16="http://schemas.microsoft.com/office/drawing/2014/main" id="{B0319E5E-5B47-964E-B630-8EADA60ED89C}"/>
              </a:ext>
            </a:extLst>
          </p:cNvPr>
          <p:cNvSpPr>
            <a:spLocks noGrp="1"/>
          </p:cNvSpPr>
          <p:nvPr>
            <p:ph sz="half" idx="1"/>
          </p:nvPr>
        </p:nvSpPr>
        <p:spPr>
          <a:xfrm>
            <a:off x="506720" y="1601212"/>
            <a:ext cx="6984112" cy="4334256"/>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22" name="Graphic 21">
            <a:extLst>
              <a:ext uri="{FF2B5EF4-FFF2-40B4-BE49-F238E27FC236}">
                <a16:creationId xmlns:a16="http://schemas.microsoft.com/office/drawing/2014/main" id="{BB0A20F1-1114-2D47-B285-C564EB64D4D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
        <p:nvSpPr>
          <p:cNvPr id="26" name="Text Placeholder 2">
            <a:extLst>
              <a:ext uri="{FF2B5EF4-FFF2-40B4-BE49-F238E27FC236}">
                <a16:creationId xmlns:a16="http://schemas.microsoft.com/office/drawing/2014/main" id="{5FE48A98-8F0B-E544-B479-FE5638AC4ED5}"/>
              </a:ext>
            </a:extLst>
          </p:cNvPr>
          <p:cNvSpPr>
            <a:spLocks noGrp="1"/>
          </p:cNvSpPr>
          <p:nvPr>
            <p:ph type="body" idx="13"/>
          </p:nvPr>
        </p:nvSpPr>
        <p:spPr>
          <a:xfrm>
            <a:off x="8083826" y="3257342"/>
            <a:ext cx="3754830" cy="2745786"/>
          </a:xfrm>
        </p:spPr>
        <p:txBody>
          <a:bodyPr anchor="t">
            <a:noAutofit/>
          </a:bodyPr>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76990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 Color Block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409B1FA-6815-43A9-AA7F-F24B5C488817}"/>
              </a:ext>
            </a:extLst>
          </p:cNvPr>
          <p:cNvSpPr/>
          <p:nvPr userDrawn="1"/>
        </p:nvSpPr>
        <p:spPr>
          <a:xfrm>
            <a:off x="2035835" y="1474935"/>
            <a:ext cx="8350370" cy="4674892"/>
          </a:xfrm>
          <a:prstGeom prst="rect">
            <a:avLst/>
          </a:prstGeom>
          <a:solidFill>
            <a:srgbClr val="FC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C70F0DC-16E4-4F42-B054-1894B2BE35CD}"/>
              </a:ext>
            </a:extLst>
          </p:cNvPr>
          <p:cNvSpPr/>
          <p:nvPr userDrawn="1"/>
        </p:nvSpPr>
        <p:spPr>
          <a:xfrm>
            <a:off x="-738" y="1596269"/>
            <a:ext cx="4076538" cy="4431750"/>
          </a:xfrm>
          <a:prstGeom prst="rect">
            <a:avLst/>
          </a:prstGeom>
          <a:solidFill>
            <a:srgbClr val="003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474B3A7-6EE3-466C-A0BE-07DC5FF649DE}"/>
              </a:ext>
            </a:extLst>
          </p:cNvPr>
          <p:cNvSpPr/>
          <p:nvPr userDrawn="1"/>
        </p:nvSpPr>
        <p:spPr>
          <a:xfrm>
            <a:off x="4069629" y="1596269"/>
            <a:ext cx="4069080" cy="4431750"/>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C8A4F50-54CF-45FE-96D2-9DED12336C83}"/>
              </a:ext>
            </a:extLst>
          </p:cNvPr>
          <p:cNvSpPr/>
          <p:nvPr userDrawn="1"/>
        </p:nvSpPr>
        <p:spPr>
          <a:xfrm>
            <a:off x="8138628" y="1596269"/>
            <a:ext cx="4053372" cy="4431750"/>
          </a:xfrm>
          <a:prstGeom prst="rect">
            <a:avLst/>
          </a:prstGeom>
          <a:solidFill>
            <a:srgbClr val="7FB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7AC99A9-58DE-A247-9CB7-283D4CE5D1FB}"/>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pic>
        <p:nvPicPr>
          <p:cNvPr id="23" name="Graphic 22">
            <a:extLst>
              <a:ext uri="{FF2B5EF4-FFF2-40B4-BE49-F238E27FC236}">
                <a16:creationId xmlns:a16="http://schemas.microsoft.com/office/drawing/2014/main" id="{04CF4050-2174-2544-9BE5-F625D5FDE1C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
        <p:nvSpPr>
          <p:cNvPr id="24" name="Text Placeholder 3">
            <a:extLst>
              <a:ext uri="{FF2B5EF4-FFF2-40B4-BE49-F238E27FC236}">
                <a16:creationId xmlns:a16="http://schemas.microsoft.com/office/drawing/2014/main" id="{6D7EEAB6-B3EB-634A-93D5-BC09AD1289C0}"/>
              </a:ext>
            </a:extLst>
          </p:cNvPr>
          <p:cNvSpPr>
            <a:spLocks noGrp="1"/>
          </p:cNvSpPr>
          <p:nvPr>
            <p:ph type="body" sz="quarter" idx="13"/>
          </p:nvPr>
        </p:nvSpPr>
        <p:spPr>
          <a:xfrm>
            <a:off x="6801" y="2050071"/>
            <a:ext cx="4062828" cy="935038"/>
          </a:xfrm>
        </p:spPr>
        <p:txBody>
          <a:bodyPr>
            <a:noAutofit/>
          </a:bodyPr>
          <a:lstStyle>
            <a:lvl1pPr marL="0" indent="0" algn="ctr">
              <a:lnSpc>
                <a:spcPct val="100000"/>
              </a:lnSpc>
              <a:spcBef>
                <a:spcPts val="1800"/>
              </a:spcBef>
              <a:buFontTx/>
              <a:buNone/>
              <a:defRPr sz="3000" b="1">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
        <p:nvSpPr>
          <p:cNvPr id="28" name="Text Placeholder 3">
            <a:extLst>
              <a:ext uri="{FF2B5EF4-FFF2-40B4-BE49-F238E27FC236}">
                <a16:creationId xmlns:a16="http://schemas.microsoft.com/office/drawing/2014/main" id="{9CC309EF-D79C-034B-99B2-6F527C4360F6}"/>
              </a:ext>
            </a:extLst>
          </p:cNvPr>
          <p:cNvSpPr>
            <a:spLocks noGrp="1"/>
          </p:cNvSpPr>
          <p:nvPr>
            <p:ph type="body" sz="quarter" idx="24"/>
          </p:nvPr>
        </p:nvSpPr>
        <p:spPr>
          <a:xfrm>
            <a:off x="6801" y="2984500"/>
            <a:ext cx="4062828" cy="2593340"/>
          </a:xfrm>
        </p:spPr>
        <p:txBody>
          <a:bodyPr>
            <a:noAutofit/>
          </a:bodyPr>
          <a:lstStyle>
            <a:lvl1pPr marL="0" indent="0" algn="ctr">
              <a:lnSpc>
                <a:spcPct val="100000"/>
              </a:lnSpc>
              <a:spcBef>
                <a:spcPts val="1800"/>
              </a:spcBef>
              <a:buFontTx/>
              <a:buNone/>
              <a:defRPr sz="2400" b="0">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
        <p:nvSpPr>
          <p:cNvPr id="31" name="Text Placeholder 3">
            <a:extLst>
              <a:ext uri="{FF2B5EF4-FFF2-40B4-BE49-F238E27FC236}">
                <a16:creationId xmlns:a16="http://schemas.microsoft.com/office/drawing/2014/main" id="{22171350-A5C0-E44C-A523-96A55379C088}"/>
              </a:ext>
            </a:extLst>
          </p:cNvPr>
          <p:cNvSpPr>
            <a:spLocks noGrp="1"/>
          </p:cNvSpPr>
          <p:nvPr>
            <p:ph type="body" sz="quarter" idx="25"/>
          </p:nvPr>
        </p:nvSpPr>
        <p:spPr>
          <a:xfrm>
            <a:off x="4076293" y="2050071"/>
            <a:ext cx="4062828" cy="935038"/>
          </a:xfrm>
        </p:spPr>
        <p:txBody>
          <a:bodyPr>
            <a:noAutofit/>
          </a:bodyPr>
          <a:lstStyle>
            <a:lvl1pPr marL="0" indent="0" algn="ctr">
              <a:lnSpc>
                <a:spcPct val="100000"/>
              </a:lnSpc>
              <a:spcBef>
                <a:spcPts val="1800"/>
              </a:spcBef>
              <a:buFontTx/>
              <a:buNone/>
              <a:defRPr sz="3000" b="1">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
        <p:nvSpPr>
          <p:cNvPr id="34" name="Text Placeholder 3">
            <a:extLst>
              <a:ext uri="{FF2B5EF4-FFF2-40B4-BE49-F238E27FC236}">
                <a16:creationId xmlns:a16="http://schemas.microsoft.com/office/drawing/2014/main" id="{057A2106-EF0E-E342-BD89-EFC0DF1EA8BE}"/>
              </a:ext>
            </a:extLst>
          </p:cNvPr>
          <p:cNvSpPr>
            <a:spLocks noGrp="1"/>
          </p:cNvSpPr>
          <p:nvPr>
            <p:ph type="body" sz="quarter" idx="26"/>
          </p:nvPr>
        </p:nvSpPr>
        <p:spPr>
          <a:xfrm>
            <a:off x="4076293" y="2984500"/>
            <a:ext cx="4062828" cy="2593340"/>
          </a:xfrm>
        </p:spPr>
        <p:txBody>
          <a:bodyPr>
            <a:noAutofit/>
          </a:bodyPr>
          <a:lstStyle>
            <a:lvl1pPr marL="0" indent="0" algn="ctr">
              <a:lnSpc>
                <a:spcPct val="100000"/>
              </a:lnSpc>
              <a:spcBef>
                <a:spcPts val="1800"/>
              </a:spcBef>
              <a:buFontTx/>
              <a:buNone/>
              <a:defRPr sz="2400" b="0">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
        <p:nvSpPr>
          <p:cNvPr id="35" name="Text Placeholder 3">
            <a:extLst>
              <a:ext uri="{FF2B5EF4-FFF2-40B4-BE49-F238E27FC236}">
                <a16:creationId xmlns:a16="http://schemas.microsoft.com/office/drawing/2014/main" id="{4C48FAF4-E79B-8140-9588-4BAC1D94E05B}"/>
              </a:ext>
            </a:extLst>
          </p:cNvPr>
          <p:cNvSpPr>
            <a:spLocks noGrp="1"/>
          </p:cNvSpPr>
          <p:nvPr>
            <p:ph type="body" sz="quarter" idx="27"/>
          </p:nvPr>
        </p:nvSpPr>
        <p:spPr>
          <a:xfrm>
            <a:off x="8137547" y="2050071"/>
            <a:ext cx="4062828" cy="935038"/>
          </a:xfrm>
        </p:spPr>
        <p:txBody>
          <a:bodyPr>
            <a:noAutofit/>
          </a:bodyPr>
          <a:lstStyle>
            <a:lvl1pPr marL="0" indent="0" algn="ctr">
              <a:lnSpc>
                <a:spcPct val="100000"/>
              </a:lnSpc>
              <a:spcBef>
                <a:spcPts val="1800"/>
              </a:spcBef>
              <a:buFontTx/>
              <a:buNone/>
              <a:defRPr sz="3000" b="1">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
        <p:nvSpPr>
          <p:cNvPr id="36" name="Text Placeholder 3">
            <a:extLst>
              <a:ext uri="{FF2B5EF4-FFF2-40B4-BE49-F238E27FC236}">
                <a16:creationId xmlns:a16="http://schemas.microsoft.com/office/drawing/2014/main" id="{43D3E984-6AAE-8C43-89D9-622C95CCEA82}"/>
              </a:ext>
            </a:extLst>
          </p:cNvPr>
          <p:cNvSpPr>
            <a:spLocks noGrp="1"/>
          </p:cNvSpPr>
          <p:nvPr>
            <p:ph type="body" sz="quarter" idx="28"/>
          </p:nvPr>
        </p:nvSpPr>
        <p:spPr>
          <a:xfrm>
            <a:off x="8137547" y="2984500"/>
            <a:ext cx="4062828" cy="2593340"/>
          </a:xfrm>
        </p:spPr>
        <p:txBody>
          <a:bodyPr>
            <a:noAutofit/>
          </a:bodyPr>
          <a:lstStyle>
            <a:lvl1pPr marL="0" indent="0" algn="ctr">
              <a:lnSpc>
                <a:spcPct val="100000"/>
              </a:lnSpc>
              <a:spcBef>
                <a:spcPts val="1800"/>
              </a:spcBef>
              <a:buFontTx/>
              <a:buNone/>
              <a:defRPr sz="2400" b="0">
                <a:solidFill>
                  <a:schemeClr val="bg1"/>
                </a:solidFill>
              </a:defRPr>
            </a:lvl1pPr>
            <a:lvl2pPr marL="457200" indent="0" algn="ctr">
              <a:buFontTx/>
              <a:buNone/>
              <a:defRPr sz="3000">
                <a:solidFill>
                  <a:schemeClr val="bg1"/>
                </a:solidFill>
              </a:defRPr>
            </a:lvl2pPr>
            <a:lvl3pPr marL="914400" indent="0" algn="ctr">
              <a:buFontTx/>
              <a:buNone/>
              <a:defRPr sz="3000">
                <a:solidFill>
                  <a:schemeClr val="bg1"/>
                </a:solidFill>
              </a:defRPr>
            </a:lvl3pPr>
            <a:lvl4pPr marL="1371600" indent="0" algn="ctr">
              <a:buFontTx/>
              <a:buNone/>
              <a:defRPr sz="3000">
                <a:solidFill>
                  <a:schemeClr val="bg1"/>
                </a:solidFill>
              </a:defRPr>
            </a:lvl4pPr>
            <a:lvl5pPr marL="1828800" indent="0" algn="ctr">
              <a:buFontTx/>
              <a:buNone/>
              <a:defRPr sz="30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599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80">
          <p15:clr>
            <a:srgbClr val="FBAE40"/>
          </p15:clr>
        </p15:guide>
        <p15:guide id="2" pos="54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ext + Copy Call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grpSp>
        <p:nvGrpSpPr>
          <p:cNvPr id="15" name="Group 14">
            <a:extLst>
              <a:ext uri="{FF2B5EF4-FFF2-40B4-BE49-F238E27FC236}">
                <a16:creationId xmlns:a16="http://schemas.microsoft.com/office/drawing/2014/main" id="{E64CDC9E-E5A0-44D7-8E76-972679BF0C31}"/>
              </a:ext>
            </a:extLst>
          </p:cNvPr>
          <p:cNvGrpSpPr/>
          <p:nvPr userDrawn="1"/>
        </p:nvGrpSpPr>
        <p:grpSpPr>
          <a:xfrm>
            <a:off x="-1911" y="229083"/>
            <a:ext cx="436400" cy="988421"/>
            <a:chOff x="4609284" y="652941"/>
            <a:chExt cx="1609963" cy="3646477"/>
          </a:xfrm>
        </p:grpSpPr>
        <p:sp>
          <p:nvSpPr>
            <p:cNvPr id="16" name="Rectangle 15">
              <a:extLst>
                <a:ext uri="{FF2B5EF4-FFF2-40B4-BE49-F238E27FC236}">
                  <a16:creationId xmlns:a16="http://schemas.microsoft.com/office/drawing/2014/main" id="{69AD90D9-5E10-4E0E-ACD7-425E6FB5A59D}"/>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71D7B01-B742-46BC-9FCC-86AACE811CC5}"/>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C45F08FA-1DC3-4F65-9A8F-0812FDD8A3D1}"/>
              </a:ext>
            </a:extLst>
          </p:cNvPr>
          <p:cNvCxnSpPr/>
          <p:nvPr userDrawn="1"/>
        </p:nvCxnSpPr>
        <p:spPr>
          <a:xfrm>
            <a:off x="11696340" y="6589531"/>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293B21D-F890-42B8-91E0-B98F888162DA}"/>
              </a:ext>
            </a:extLst>
          </p:cNvPr>
          <p:cNvSpPr/>
          <p:nvPr userDrawn="1"/>
        </p:nvSpPr>
        <p:spPr>
          <a:xfrm>
            <a:off x="8575964" y="1587260"/>
            <a:ext cx="3616036" cy="4348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F288A7F0-058C-EC40-B6CB-149DF243F146}"/>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24" name="Content Placeholder 2">
            <a:extLst>
              <a:ext uri="{FF2B5EF4-FFF2-40B4-BE49-F238E27FC236}">
                <a16:creationId xmlns:a16="http://schemas.microsoft.com/office/drawing/2014/main" id="{B0319E5E-5B47-964E-B630-8EADA60ED89C}"/>
              </a:ext>
            </a:extLst>
          </p:cNvPr>
          <p:cNvSpPr>
            <a:spLocks noGrp="1"/>
          </p:cNvSpPr>
          <p:nvPr>
            <p:ph sz="half" idx="1"/>
          </p:nvPr>
        </p:nvSpPr>
        <p:spPr>
          <a:xfrm>
            <a:off x="506720" y="1601212"/>
            <a:ext cx="7646680" cy="4334256"/>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Rectangle 21">
            <a:extLst>
              <a:ext uri="{FF2B5EF4-FFF2-40B4-BE49-F238E27FC236}">
                <a16:creationId xmlns:a16="http://schemas.microsoft.com/office/drawing/2014/main" id="{77268F1E-2F77-414D-8895-864F0858B0DF}"/>
              </a:ext>
            </a:extLst>
          </p:cNvPr>
          <p:cNvSpPr/>
          <p:nvPr userDrawn="1"/>
        </p:nvSpPr>
        <p:spPr>
          <a:xfrm>
            <a:off x="8520546" y="1587259"/>
            <a:ext cx="55418" cy="4348208"/>
          </a:xfrm>
          <a:prstGeom prst="rect">
            <a:avLst/>
          </a:prstGeom>
          <a:gradFill>
            <a:gsLst>
              <a:gs pos="0">
                <a:schemeClr val="accent1"/>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C095D806-691A-6647-BCD8-BDDF2B7A061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
        <p:nvSpPr>
          <p:cNvPr id="18" name="Text Placeholder 6">
            <a:extLst>
              <a:ext uri="{FF2B5EF4-FFF2-40B4-BE49-F238E27FC236}">
                <a16:creationId xmlns:a16="http://schemas.microsoft.com/office/drawing/2014/main" id="{D9463FF1-FD18-4BC9-AD93-4DCE89B08FEC}"/>
              </a:ext>
            </a:extLst>
          </p:cNvPr>
          <p:cNvSpPr>
            <a:spLocks noGrp="1"/>
          </p:cNvSpPr>
          <p:nvPr>
            <p:ph type="body" sz="quarter" idx="19"/>
          </p:nvPr>
        </p:nvSpPr>
        <p:spPr>
          <a:xfrm>
            <a:off x="8775676" y="1852112"/>
            <a:ext cx="3202757" cy="3849816"/>
          </a:xfrm>
        </p:spPr>
        <p:txBody>
          <a:bodyPr/>
          <a:lstStyle>
            <a:lvl1pPr marL="231775" indent="-215900">
              <a:lnSpc>
                <a:spcPct val="100000"/>
              </a:lnSpc>
              <a:spcBef>
                <a:spcPts val="1800"/>
              </a:spcBef>
              <a:buClr>
                <a:schemeClr val="bg1"/>
              </a:buClr>
              <a:buSzPct val="100000"/>
              <a:buFont typeface="Wingdings" pitchFamily="2" charset="2"/>
              <a:buChar char="§"/>
              <a:tabLst/>
              <a:defRPr sz="2200" b="0">
                <a:solidFill>
                  <a:schemeClr val="bg1"/>
                </a:solidFill>
              </a:defRPr>
            </a:lvl1pPr>
            <a:lvl2pPr marL="400050" indent="-171450">
              <a:lnSpc>
                <a:spcPct val="100000"/>
              </a:lnSpc>
              <a:spcBef>
                <a:spcPts val="600"/>
              </a:spcBef>
              <a:buClr>
                <a:schemeClr val="bg1"/>
              </a:buClr>
              <a:buSzPct val="100000"/>
              <a:buFont typeface="Arial" panose="020B0604020202020204" pitchFamily="34" charset="0"/>
              <a:buChar char="•"/>
              <a:tabLst/>
              <a:defRPr sz="2000" b="0">
                <a:solidFill>
                  <a:schemeClr val="bg1"/>
                </a:solidFill>
              </a:defRPr>
            </a:lvl2pPr>
            <a:lvl3pPr marL="635000" indent="-234950">
              <a:lnSpc>
                <a:spcPct val="100000"/>
              </a:lnSpc>
              <a:buClr>
                <a:schemeClr val="bg1"/>
              </a:buClr>
              <a:buSzPct val="115000"/>
              <a:buFont typeface="System Font Regular"/>
              <a:buChar char="–"/>
              <a:tabLst/>
              <a:defRPr sz="1800" b="0">
                <a:solidFill>
                  <a:schemeClr val="bg1"/>
                </a:solidFill>
              </a:defRPr>
            </a:lvl3pPr>
            <a:lvl4pPr marL="1203325" indent="-280988">
              <a:lnSpc>
                <a:spcPct val="100000"/>
              </a:lnSpc>
              <a:buSzPct val="115000"/>
              <a:buFont typeface="Wingdings" panose="05000000000000000000" pitchFamily="2" charset="2"/>
              <a:buChar char="§"/>
              <a:tabLst/>
              <a:defRPr sz="2000">
                <a:solidFill>
                  <a:schemeClr val="bg1"/>
                </a:solidFill>
              </a:defRPr>
            </a:lvl4pPr>
            <a:lvl5pPr marL="1376363" indent="-236538">
              <a:lnSpc>
                <a:spcPct val="100000"/>
              </a:lnSpc>
              <a:buSzPct val="12000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068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4-Column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43E11B3-9EB7-4947-B0B6-23C37E72A9D7}"/>
              </a:ext>
            </a:extLst>
          </p:cNvPr>
          <p:cNvSpPr/>
          <p:nvPr userDrawn="1"/>
        </p:nvSpPr>
        <p:spPr>
          <a:xfrm>
            <a:off x="156358" y="2591807"/>
            <a:ext cx="11868912" cy="3389049"/>
          </a:xfrm>
          <a:prstGeom prst="rect">
            <a:avLst/>
          </a:prstGeom>
          <a:solidFill>
            <a:srgbClr val="CDD7E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3" name="Text Placeholder 2">
            <a:extLst>
              <a:ext uri="{FF2B5EF4-FFF2-40B4-BE49-F238E27FC236}">
                <a16:creationId xmlns:a16="http://schemas.microsoft.com/office/drawing/2014/main" id="{92264A46-7219-A447-88E0-522F87F490F1}"/>
              </a:ext>
            </a:extLst>
          </p:cNvPr>
          <p:cNvSpPr>
            <a:spLocks noGrp="1"/>
          </p:cNvSpPr>
          <p:nvPr>
            <p:ph type="body" idx="1"/>
          </p:nvPr>
        </p:nvSpPr>
        <p:spPr>
          <a:xfrm>
            <a:off x="302376" y="3086168"/>
            <a:ext cx="2747470" cy="823912"/>
          </a:xfrm>
          <a:prstGeom prst="rect">
            <a:avLst/>
          </a:prstGeom>
        </p:spPr>
        <p:txBody>
          <a:bodyPr anchor="t">
            <a:noAutofit/>
          </a:bodyPr>
          <a:lstStyle>
            <a:lvl1pPr marL="0" indent="0" algn="ctr">
              <a:buNone/>
              <a:defRPr sz="1800" b="1">
                <a:solidFill>
                  <a:srgbClr val="1D2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83DF23DF-76A9-437B-85B3-8129FD053CCA}"/>
              </a:ext>
            </a:extLst>
          </p:cNvPr>
          <p:cNvSpPr>
            <a:spLocks noGrp="1"/>
          </p:cNvSpPr>
          <p:nvPr>
            <p:ph type="body" idx="13"/>
          </p:nvPr>
        </p:nvSpPr>
        <p:spPr>
          <a:xfrm>
            <a:off x="3225273" y="3086168"/>
            <a:ext cx="2747470" cy="823912"/>
          </a:xfrm>
          <a:prstGeom prst="rect">
            <a:avLst/>
          </a:prstGeom>
        </p:spPr>
        <p:txBody>
          <a:bodyPr anchor="t">
            <a:noAutofit/>
          </a:bodyPr>
          <a:lstStyle>
            <a:lvl1pPr marL="0" indent="0" algn="ctr">
              <a:buNone/>
              <a:defRPr sz="1800" b="1">
                <a:solidFill>
                  <a:srgbClr val="1D2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2">
            <a:extLst>
              <a:ext uri="{FF2B5EF4-FFF2-40B4-BE49-F238E27FC236}">
                <a16:creationId xmlns:a16="http://schemas.microsoft.com/office/drawing/2014/main" id="{3E5F5A28-A194-4121-A549-AB517D642F10}"/>
              </a:ext>
            </a:extLst>
          </p:cNvPr>
          <p:cNvSpPr>
            <a:spLocks noGrp="1"/>
          </p:cNvSpPr>
          <p:nvPr>
            <p:ph type="body" idx="15"/>
          </p:nvPr>
        </p:nvSpPr>
        <p:spPr>
          <a:xfrm>
            <a:off x="6148170" y="3086168"/>
            <a:ext cx="2747470" cy="823912"/>
          </a:xfrm>
          <a:prstGeom prst="rect">
            <a:avLst/>
          </a:prstGeom>
        </p:spPr>
        <p:txBody>
          <a:bodyPr anchor="t">
            <a:noAutofit/>
          </a:bodyPr>
          <a:lstStyle>
            <a:lvl1pPr marL="0" indent="0" algn="ctr">
              <a:buNone/>
              <a:defRPr sz="1800" b="1">
                <a:solidFill>
                  <a:srgbClr val="1D2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2">
            <a:extLst>
              <a:ext uri="{FF2B5EF4-FFF2-40B4-BE49-F238E27FC236}">
                <a16:creationId xmlns:a16="http://schemas.microsoft.com/office/drawing/2014/main" id="{C7F7305F-EC9C-4D35-BFC3-05A0AA21D536}"/>
              </a:ext>
            </a:extLst>
          </p:cNvPr>
          <p:cNvSpPr>
            <a:spLocks noGrp="1"/>
          </p:cNvSpPr>
          <p:nvPr>
            <p:ph type="body" idx="17"/>
          </p:nvPr>
        </p:nvSpPr>
        <p:spPr>
          <a:xfrm>
            <a:off x="9071068" y="3100924"/>
            <a:ext cx="2747470" cy="823912"/>
          </a:xfrm>
          <a:prstGeom prst="rect">
            <a:avLst/>
          </a:prstGeom>
        </p:spPr>
        <p:txBody>
          <a:bodyPr anchor="t">
            <a:noAutofit/>
          </a:bodyPr>
          <a:lstStyle>
            <a:lvl1pPr marL="0" indent="0" algn="ctr">
              <a:buNone/>
              <a:defRPr sz="1800" b="1">
                <a:solidFill>
                  <a:srgbClr val="1D2A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itle 1">
            <a:extLst>
              <a:ext uri="{FF2B5EF4-FFF2-40B4-BE49-F238E27FC236}">
                <a16:creationId xmlns:a16="http://schemas.microsoft.com/office/drawing/2014/main" id="{B2411312-3E12-684A-B2C0-AE7C7E9968FC}"/>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48F37452-7240-41E2-8EA9-4E768FD98F4B}"/>
              </a:ext>
            </a:extLst>
          </p:cNvPr>
          <p:cNvSpPr>
            <a:spLocks noGrp="1" noChangeAspect="1"/>
          </p:cNvSpPr>
          <p:nvPr>
            <p:ph type="pic" sz="quarter" idx="19" hasCustomPrompt="1"/>
          </p:nvPr>
        </p:nvSpPr>
        <p:spPr>
          <a:xfrm>
            <a:off x="898871" y="1806722"/>
            <a:ext cx="1554480" cy="1279525"/>
          </a:xfrm>
          <a:prstGeom prst="rect">
            <a:avLst/>
          </a:prstGeom>
        </p:spPr>
        <p:txBody>
          <a:bodyPr anchor="ctr"/>
          <a:lstStyle>
            <a:lvl1pPr marL="0" indent="0" algn="ctr">
              <a:buNone/>
              <a:defRPr sz="1800"/>
            </a:lvl1pPr>
          </a:lstStyle>
          <a:p>
            <a:r>
              <a:rPr lang="en-US" dirty="0"/>
              <a:t>Add an image/icon here</a:t>
            </a:r>
          </a:p>
        </p:txBody>
      </p:sp>
      <p:sp>
        <p:nvSpPr>
          <p:cNvPr id="25" name="Picture Placeholder 5">
            <a:extLst>
              <a:ext uri="{FF2B5EF4-FFF2-40B4-BE49-F238E27FC236}">
                <a16:creationId xmlns:a16="http://schemas.microsoft.com/office/drawing/2014/main" id="{49441081-ECEF-E14E-90A6-9F919991CE88}"/>
              </a:ext>
            </a:extLst>
          </p:cNvPr>
          <p:cNvSpPr>
            <a:spLocks noGrp="1" noChangeAspect="1"/>
          </p:cNvSpPr>
          <p:nvPr>
            <p:ph type="pic" sz="quarter" idx="23" hasCustomPrompt="1"/>
          </p:nvPr>
        </p:nvSpPr>
        <p:spPr>
          <a:xfrm>
            <a:off x="3790463" y="1806722"/>
            <a:ext cx="1554480" cy="1279525"/>
          </a:xfrm>
          <a:prstGeom prst="rect">
            <a:avLst/>
          </a:prstGeom>
        </p:spPr>
        <p:txBody>
          <a:bodyPr anchor="ctr"/>
          <a:lstStyle>
            <a:lvl1pPr marL="0" indent="0" algn="ctr">
              <a:buNone/>
              <a:defRPr sz="1800"/>
            </a:lvl1pPr>
          </a:lstStyle>
          <a:p>
            <a:r>
              <a:rPr lang="en-US" dirty="0"/>
              <a:t>Add an image/icon here</a:t>
            </a:r>
          </a:p>
        </p:txBody>
      </p:sp>
      <p:sp>
        <p:nvSpPr>
          <p:cNvPr id="29" name="Picture Placeholder 5">
            <a:extLst>
              <a:ext uri="{FF2B5EF4-FFF2-40B4-BE49-F238E27FC236}">
                <a16:creationId xmlns:a16="http://schemas.microsoft.com/office/drawing/2014/main" id="{3CEB8014-7C6F-0440-A102-FF8F971BA6E4}"/>
              </a:ext>
            </a:extLst>
          </p:cNvPr>
          <p:cNvSpPr>
            <a:spLocks noGrp="1" noChangeAspect="1"/>
          </p:cNvSpPr>
          <p:nvPr>
            <p:ph type="pic" sz="quarter" idx="24" hasCustomPrompt="1"/>
          </p:nvPr>
        </p:nvSpPr>
        <p:spPr>
          <a:xfrm>
            <a:off x="6739543" y="1806722"/>
            <a:ext cx="1554480" cy="1279525"/>
          </a:xfrm>
          <a:prstGeom prst="rect">
            <a:avLst/>
          </a:prstGeom>
        </p:spPr>
        <p:txBody>
          <a:bodyPr anchor="ctr"/>
          <a:lstStyle>
            <a:lvl1pPr marL="0" indent="0" algn="ctr">
              <a:buNone/>
              <a:defRPr sz="1800"/>
            </a:lvl1pPr>
          </a:lstStyle>
          <a:p>
            <a:r>
              <a:rPr lang="en-US" dirty="0"/>
              <a:t>Add an image/icon here</a:t>
            </a:r>
          </a:p>
        </p:txBody>
      </p:sp>
      <p:sp>
        <p:nvSpPr>
          <p:cNvPr id="30" name="Picture Placeholder 5">
            <a:extLst>
              <a:ext uri="{FF2B5EF4-FFF2-40B4-BE49-F238E27FC236}">
                <a16:creationId xmlns:a16="http://schemas.microsoft.com/office/drawing/2014/main" id="{FC940F7A-48AE-4642-8B74-F95484CBFE4C}"/>
              </a:ext>
            </a:extLst>
          </p:cNvPr>
          <p:cNvSpPr>
            <a:spLocks noGrp="1" noChangeAspect="1"/>
          </p:cNvSpPr>
          <p:nvPr>
            <p:ph type="pic" sz="quarter" idx="25" hasCustomPrompt="1"/>
          </p:nvPr>
        </p:nvSpPr>
        <p:spPr>
          <a:xfrm>
            <a:off x="9662440" y="1806722"/>
            <a:ext cx="1554480" cy="1279525"/>
          </a:xfrm>
          <a:prstGeom prst="rect">
            <a:avLst/>
          </a:prstGeom>
        </p:spPr>
        <p:txBody>
          <a:bodyPr anchor="ctr"/>
          <a:lstStyle>
            <a:lvl1pPr marL="0" indent="0" algn="ctr">
              <a:buNone/>
              <a:defRPr sz="1800"/>
            </a:lvl1pPr>
          </a:lstStyle>
          <a:p>
            <a:r>
              <a:rPr lang="en-US" dirty="0"/>
              <a:t>Add an image/icon here</a:t>
            </a:r>
          </a:p>
        </p:txBody>
      </p:sp>
      <p:pic>
        <p:nvPicPr>
          <p:cNvPr id="24" name="Graphic 23">
            <a:extLst>
              <a:ext uri="{FF2B5EF4-FFF2-40B4-BE49-F238E27FC236}">
                <a16:creationId xmlns:a16="http://schemas.microsoft.com/office/drawing/2014/main" id="{231CDAEE-472B-9246-93C9-F86A339231F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403143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C257A7-D789-44B0-9B47-DCE1723AF4AE}"/>
              </a:ext>
            </a:extLst>
          </p:cNvPr>
          <p:cNvSpPr/>
          <p:nvPr userDrawn="1"/>
        </p:nvSpPr>
        <p:spPr>
          <a:xfrm>
            <a:off x="5046134" y="0"/>
            <a:ext cx="7145866" cy="68808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bg1"/>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bg1"/>
                </a:solidFill>
              </a:defRPr>
            </a:lvl1pPr>
          </a:lstStyle>
          <a:p>
            <a:fld id="{73767C92-62D0-5C47-8288-C299F896D86F}" type="slidenum">
              <a:rPr lang="en-US" smtClean="0"/>
              <a:pPr/>
              <a:t>‹#›</a:t>
            </a:fld>
            <a:endParaRPr lang="en-US" dirty="0"/>
          </a:p>
        </p:txBody>
      </p:sp>
      <p:cxnSp>
        <p:nvCxnSpPr>
          <p:cNvPr id="11" name="Straight Connector 10">
            <a:extLst>
              <a:ext uri="{FF2B5EF4-FFF2-40B4-BE49-F238E27FC236}">
                <a16:creationId xmlns:a16="http://schemas.microsoft.com/office/drawing/2014/main" id="{04B0C24C-602B-4BBE-B401-F61528ED0E87}"/>
              </a:ext>
            </a:extLst>
          </p:cNvPr>
          <p:cNvCxnSpPr/>
          <p:nvPr userDrawn="1"/>
        </p:nvCxnSpPr>
        <p:spPr>
          <a:xfrm>
            <a:off x="11696346" y="6587260"/>
            <a:ext cx="0" cy="155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54D03C-4C85-B349-9A7D-A964720E25F7}"/>
              </a:ext>
            </a:extLst>
          </p:cNvPr>
          <p:cNvSpPr>
            <a:spLocks noGrp="1"/>
          </p:cNvSpPr>
          <p:nvPr>
            <p:ph idx="1"/>
          </p:nvPr>
        </p:nvSpPr>
        <p:spPr>
          <a:xfrm>
            <a:off x="5845916" y="1417191"/>
            <a:ext cx="6251460" cy="4351338"/>
          </a:xfrm>
        </p:spPr>
        <p:txBody>
          <a:bodyPr>
            <a:noAutofit/>
          </a:bodyPr>
          <a:lstStyle>
            <a:lvl1pPr marL="465138" indent="-465138">
              <a:lnSpc>
                <a:spcPct val="140000"/>
              </a:lnSpc>
              <a:spcBef>
                <a:spcPts val="0"/>
              </a:spcBef>
              <a:buClr>
                <a:schemeClr val="bg1"/>
              </a:buClr>
              <a:buFont typeface="+mj-lt"/>
              <a:buAutoNum type="arabicPeriod"/>
              <a:tabLst/>
              <a:defRPr sz="2800">
                <a:solidFill>
                  <a:schemeClr val="bg1"/>
                </a:solidFill>
              </a:defRPr>
            </a:lvl1pPr>
            <a:lvl2pPr marL="682625" indent="-217488">
              <a:lnSpc>
                <a:spcPct val="140000"/>
              </a:lnSpc>
              <a:spcBef>
                <a:spcPts val="0"/>
              </a:spcBef>
              <a:buClr>
                <a:schemeClr val="bg1"/>
              </a:buClr>
              <a:buSzPct val="100000"/>
              <a:buFont typeface="Wingdings" pitchFamily="2" charset="2"/>
              <a:buChar char="§"/>
              <a:tabLst/>
              <a:defRPr sz="2400">
                <a:solidFill>
                  <a:schemeClr val="bg1"/>
                </a:solidFill>
              </a:defRPr>
            </a:lvl2pPr>
            <a:lvl3pPr marL="862013" indent="-179388">
              <a:lnSpc>
                <a:spcPct val="140000"/>
              </a:lnSpc>
              <a:spcBef>
                <a:spcPts val="0"/>
              </a:spcBef>
              <a:buClr>
                <a:schemeClr val="bg1"/>
              </a:buClr>
              <a:buSzPct val="100000"/>
              <a:buFont typeface="Arial" panose="020B0604020202020204" pitchFamily="34" charset="0"/>
              <a:buChar char="•"/>
              <a:tabLst/>
              <a:defRPr sz="2000">
                <a:solidFill>
                  <a:schemeClr val="bg1"/>
                </a:solidFill>
              </a:defRPr>
            </a:lvl3pPr>
            <a:lvl4pPr marL="1146175" indent="-231775">
              <a:lnSpc>
                <a:spcPct val="140000"/>
              </a:lnSpc>
              <a:spcBef>
                <a:spcPts val="0"/>
              </a:spcBef>
              <a:buClr>
                <a:schemeClr val="bg1"/>
              </a:buClr>
              <a:buSzPct val="115000"/>
              <a:buFont typeface="System Font Regular"/>
              <a:buChar char="–"/>
              <a:tabLst/>
              <a:defRPr sz="2000">
                <a:solidFill>
                  <a:schemeClr val="bg1"/>
                </a:solidFill>
              </a:defRPr>
            </a:lvl4pPr>
            <a:lvl5pPr marL="1376363" indent="-230188">
              <a:lnSpc>
                <a:spcPct val="140000"/>
              </a:lnSpc>
              <a:spcBef>
                <a:spcPts val="0"/>
              </a:spcBef>
              <a:buClr>
                <a:schemeClr val="bg1"/>
              </a:buClr>
              <a:buSzPct val="115000"/>
              <a:buFont typeface="Arial" panose="020B0604020202020204" pitchFamily="34" charset="0"/>
              <a:buChar char="−"/>
              <a:tabLst/>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3333ADDB-8F72-E54C-8540-AADEE455C681}"/>
              </a:ext>
            </a:extLst>
          </p:cNvPr>
          <p:cNvSpPr>
            <a:spLocks noGrp="1"/>
          </p:cNvSpPr>
          <p:nvPr>
            <p:ph type="title"/>
          </p:nvPr>
        </p:nvSpPr>
        <p:spPr>
          <a:xfrm>
            <a:off x="764902" y="1226926"/>
            <a:ext cx="3904622" cy="1325563"/>
          </a:xfrm>
        </p:spPr>
        <p:txBody>
          <a:bodyPr anchor="t" anchorCtr="0">
            <a:noAutofit/>
          </a:bodyPr>
          <a:lstStyle>
            <a:lvl1pPr>
              <a:defRPr sz="6600">
                <a:solidFill>
                  <a:schemeClr val="accent2"/>
                </a:solidFill>
              </a:defRPr>
            </a:lvl1pPr>
          </a:lstStyle>
          <a:p>
            <a:r>
              <a:rPr lang="en-US" dirty="0"/>
              <a:t>Click to edit Master title style</a:t>
            </a:r>
          </a:p>
        </p:txBody>
      </p:sp>
      <p:sp>
        <p:nvSpPr>
          <p:cNvPr id="18" name="Text Placeholder 17">
            <a:extLst>
              <a:ext uri="{FF2B5EF4-FFF2-40B4-BE49-F238E27FC236}">
                <a16:creationId xmlns:a16="http://schemas.microsoft.com/office/drawing/2014/main" id="{7CB75DF8-ACED-49EE-B252-DF73DA4633A5}"/>
              </a:ext>
            </a:extLst>
          </p:cNvPr>
          <p:cNvSpPr>
            <a:spLocks noGrp="1"/>
          </p:cNvSpPr>
          <p:nvPr>
            <p:ph type="body" sz="quarter" idx="13"/>
          </p:nvPr>
        </p:nvSpPr>
        <p:spPr>
          <a:xfrm>
            <a:off x="764902" y="4652963"/>
            <a:ext cx="3903663" cy="1135062"/>
          </a:xfrm>
        </p:spPr>
        <p:txBody>
          <a:bodyPr>
            <a:noAutofit/>
          </a:bodyPr>
          <a:lstStyle>
            <a:lvl1pPr marL="0" indent="0">
              <a:lnSpc>
                <a:spcPts val="1600"/>
              </a:lnSpc>
              <a:spcBef>
                <a:spcPts val="0"/>
              </a:spcBef>
              <a:spcAft>
                <a:spcPts val="300"/>
              </a:spcAft>
              <a:buFontTx/>
              <a:buNone/>
              <a:defRPr sz="1600">
                <a:solidFill>
                  <a:schemeClr val="accent2"/>
                </a:solidFill>
              </a:defRPr>
            </a:lvl1pPr>
            <a:lvl2pPr marL="457200" indent="0">
              <a:buNone/>
              <a:defRPr/>
            </a:lvl2pPr>
          </a:lstStyle>
          <a:p>
            <a:pPr lvl="0"/>
            <a:r>
              <a:rPr lang="en-US" dirty="0"/>
              <a:t>Click to edit Master text styles</a:t>
            </a:r>
          </a:p>
        </p:txBody>
      </p:sp>
      <p:sp>
        <p:nvSpPr>
          <p:cNvPr id="14" name="Text Placeholder 13">
            <a:extLst>
              <a:ext uri="{FF2B5EF4-FFF2-40B4-BE49-F238E27FC236}">
                <a16:creationId xmlns:a16="http://schemas.microsoft.com/office/drawing/2014/main" id="{E24D3429-AD44-4911-8307-A79431B7FA7B}"/>
              </a:ext>
            </a:extLst>
          </p:cNvPr>
          <p:cNvSpPr>
            <a:spLocks noGrp="1"/>
          </p:cNvSpPr>
          <p:nvPr>
            <p:ph type="body" sz="quarter" idx="14"/>
          </p:nvPr>
        </p:nvSpPr>
        <p:spPr>
          <a:xfrm>
            <a:off x="764902" y="3059112"/>
            <a:ext cx="3903663" cy="369888"/>
          </a:xfrm>
        </p:spPr>
        <p:txBody>
          <a:bodyPr>
            <a:noAutofit/>
          </a:bodyPr>
          <a:lstStyle>
            <a:lvl1pPr marL="0" indent="0">
              <a:buFontTx/>
              <a:buNone/>
              <a:defRPr sz="1800" b="1">
                <a:solidFill>
                  <a:schemeClr val="accent2"/>
                </a:solidFill>
              </a:defRPr>
            </a:lvl1pPr>
            <a:lvl2pPr marL="457200" indent="0">
              <a:buFontTx/>
              <a:buNone/>
              <a:defRPr sz="1800" b="1">
                <a:solidFill>
                  <a:schemeClr val="accent2"/>
                </a:solidFill>
              </a:defRPr>
            </a:lvl2pPr>
            <a:lvl3pPr marL="914400" indent="0">
              <a:buFontTx/>
              <a:buNone/>
              <a:defRPr sz="1800" b="1">
                <a:solidFill>
                  <a:schemeClr val="accent2"/>
                </a:solidFill>
              </a:defRPr>
            </a:lvl3pPr>
            <a:lvl4pPr marL="1371600" indent="0">
              <a:buFontTx/>
              <a:buNone/>
              <a:defRPr sz="1800" b="1">
                <a:solidFill>
                  <a:schemeClr val="accent2"/>
                </a:solidFill>
              </a:defRPr>
            </a:lvl4pPr>
            <a:lvl5pPr marL="1828800" indent="0">
              <a:buFontTx/>
              <a:buNone/>
              <a:defRPr sz="1800" b="1">
                <a:solidFill>
                  <a:schemeClr val="accent2"/>
                </a:solidFill>
              </a:defRPr>
            </a:lvl5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FEF15CAB-FFB6-AD49-B519-E8524E8F50C9}"/>
              </a:ext>
            </a:extLst>
          </p:cNvPr>
          <p:cNvCxnSpPr>
            <a:cxnSpLocks/>
          </p:cNvCxnSpPr>
          <p:nvPr userDrawn="1"/>
        </p:nvCxnSpPr>
        <p:spPr>
          <a:xfrm>
            <a:off x="838011" y="3609237"/>
            <a:ext cx="1171667" cy="0"/>
          </a:xfrm>
          <a:prstGeom prst="line">
            <a:avLst/>
          </a:prstGeom>
          <a:ln w="34925">
            <a:solidFill>
              <a:srgbClr val="05E0A2"/>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4C82F20-0BEB-F640-B665-885BD91D2E7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98106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96" userDrawn="1">
          <p15:clr>
            <a:srgbClr val="FBAE40"/>
          </p15:clr>
        </p15:guide>
        <p15:guide id="2" pos="3840" userDrawn="1">
          <p15:clr>
            <a:srgbClr val="FBAE40"/>
          </p15:clr>
        </p15:guide>
        <p15:guide id="3" orient="horz" pos="24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Lifestyl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CE111-43F1-4FE3-8BBC-AD9FE04FB1BD}"/>
              </a:ext>
            </a:extLst>
          </p:cNvPr>
          <p:cNvSpPr/>
          <p:nvPr userDrawn="1"/>
        </p:nvSpPr>
        <p:spPr>
          <a:xfrm>
            <a:off x="0" y="0"/>
            <a:ext cx="12192738" cy="5339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C98A35-CEED-3B49-BA06-14EADEF5F6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06203" y="0"/>
            <a:ext cx="3789269" cy="6858000"/>
          </a:xfrm>
          <a:prstGeom prst="rect">
            <a:avLst/>
          </a:prstGeom>
        </p:spPr>
      </p:pic>
      <p:sp>
        <p:nvSpPr>
          <p:cNvPr id="2" name="Title 1">
            <a:extLst>
              <a:ext uri="{FF2B5EF4-FFF2-40B4-BE49-F238E27FC236}">
                <a16:creationId xmlns:a16="http://schemas.microsoft.com/office/drawing/2014/main" id="{0F44EADD-7475-6042-B90B-F78E644C15A8}"/>
              </a:ext>
            </a:extLst>
          </p:cNvPr>
          <p:cNvSpPr>
            <a:spLocks noGrp="1"/>
          </p:cNvSpPr>
          <p:nvPr>
            <p:ph type="title"/>
          </p:nvPr>
        </p:nvSpPr>
        <p:spPr>
          <a:xfrm>
            <a:off x="1862667" y="1336474"/>
            <a:ext cx="6296595" cy="3021683"/>
          </a:xfrm>
        </p:spPr>
        <p:txBody>
          <a:bodyPr anchor="ctr">
            <a:noAutofit/>
          </a:bodyPr>
          <a:lstStyle>
            <a:lvl1pPr>
              <a:lnSpc>
                <a:spcPts val="6800"/>
              </a:lnSpc>
              <a:defRPr sz="5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8FCA0335-2B9F-42A7-9501-E8244D7CCC8C}"/>
              </a:ext>
            </a:extLst>
          </p:cNvPr>
          <p:cNvSpPr/>
          <p:nvPr userDrawn="1"/>
        </p:nvSpPr>
        <p:spPr>
          <a:xfrm>
            <a:off x="-3359" y="691019"/>
            <a:ext cx="645224" cy="3021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F214F8-C12B-4363-8197-8181DDBC355E}"/>
              </a:ext>
            </a:extLst>
          </p:cNvPr>
          <p:cNvSpPr/>
          <p:nvPr userDrawn="1"/>
        </p:nvSpPr>
        <p:spPr>
          <a:xfrm>
            <a:off x="970502" y="1336474"/>
            <a:ext cx="645224" cy="3021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0989895F-EE12-4A66-BB54-38EC70249B88}"/>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9" name="Slide Number Placeholder 5">
            <a:extLst>
              <a:ext uri="{FF2B5EF4-FFF2-40B4-BE49-F238E27FC236}">
                <a16:creationId xmlns:a16="http://schemas.microsoft.com/office/drawing/2014/main" id="{15AE3741-C4C0-415E-B041-D1B0FA669269}"/>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0" name="Straight Connector 9">
            <a:extLst>
              <a:ext uri="{FF2B5EF4-FFF2-40B4-BE49-F238E27FC236}">
                <a16:creationId xmlns:a16="http://schemas.microsoft.com/office/drawing/2014/main" id="{95107C50-E84A-4777-9FEA-93C57989F013}"/>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0B2B2200-75E2-EF4F-A379-C7AE77529CC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823" t="26918" r="4662" b="24809"/>
          <a:stretch/>
        </p:blipFill>
        <p:spPr>
          <a:xfrm>
            <a:off x="127525" y="5551074"/>
            <a:ext cx="2204314" cy="1175634"/>
          </a:xfrm>
          <a:prstGeom prst="rect">
            <a:avLst/>
          </a:prstGeom>
        </p:spPr>
      </p:pic>
    </p:spTree>
    <p:extLst>
      <p:ext uri="{BB962C8B-B14F-4D97-AF65-F5344CB8AC3E}">
        <p14:creationId xmlns:p14="http://schemas.microsoft.com/office/powerpoint/2010/main" val="168436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Bas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CE111-43F1-4FE3-8BBC-AD9FE04FB1BD}"/>
              </a:ext>
            </a:extLst>
          </p:cNvPr>
          <p:cNvSpPr/>
          <p:nvPr userDrawn="1"/>
        </p:nvSpPr>
        <p:spPr>
          <a:xfrm>
            <a:off x="0" y="0"/>
            <a:ext cx="12192738" cy="5339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44EADD-7475-6042-B90B-F78E644C15A8}"/>
              </a:ext>
            </a:extLst>
          </p:cNvPr>
          <p:cNvSpPr>
            <a:spLocks noGrp="1"/>
          </p:cNvSpPr>
          <p:nvPr>
            <p:ph type="title"/>
          </p:nvPr>
        </p:nvSpPr>
        <p:spPr>
          <a:xfrm>
            <a:off x="1862667" y="1336474"/>
            <a:ext cx="9471378" cy="3021683"/>
          </a:xfrm>
        </p:spPr>
        <p:txBody>
          <a:bodyPr anchor="ctr">
            <a:noAutofit/>
          </a:bodyPr>
          <a:lstStyle>
            <a:lvl1pPr>
              <a:lnSpc>
                <a:spcPts val="6800"/>
              </a:lnSpc>
              <a:defRPr sz="5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0989895F-EE12-4A66-BB54-38EC70249B88}"/>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9" name="Slide Number Placeholder 5">
            <a:extLst>
              <a:ext uri="{FF2B5EF4-FFF2-40B4-BE49-F238E27FC236}">
                <a16:creationId xmlns:a16="http://schemas.microsoft.com/office/drawing/2014/main" id="{15AE3741-C4C0-415E-B041-D1B0FA669269}"/>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0" name="Straight Connector 9">
            <a:extLst>
              <a:ext uri="{FF2B5EF4-FFF2-40B4-BE49-F238E27FC236}">
                <a16:creationId xmlns:a16="http://schemas.microsoft.com/office/drawing/2014/main" id="{95107C50-E84A-4777-9FEA-93C57989F013}"/>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FCA0335-2B9F-42A7-9501-E8244D7CCC8C}"/>
              </a:ext>
            </a:extLst>
          </p:cNvPr>
          <p:cNvSpPr/>
          <p:nvPr userDrawn="1"/>
        </p:nvSpPr>
        <p:spPr>
          <a:xfrm>
            <a:off x="-3359" y="691019"/>
            <a:ext cx="645224" cy="3021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F214F8-C12B-4363-8197-8181DDBC355E}"/>
              </a:ext>
            </a:extLst>
          </p:cNvPr>
          <p:cNvSpPr/>
          <p:nvPr userDrawn="1"/>
        </p:nvSpPr>
        <p:spPr>
          <a:xfrm>
            <a:off x="970502" y="1336474"/>
            <a:ext cx="645224" cy="3021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B054B445-AE66-F74C-86EE-8A96C25095D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27525" y="5551074"/>
            <a:ext cx="2204314" cy="1175634"/>
          </a:xfrm>
          <a:prstGeom prst="rect">
            <a:avLst/>
          </a:prstGeom>
        </p:spPr>
      </p:pic>
    </p:spTree>
    <p:extLst>
      <p:ext uri="{BB962C8B-B14F-4D97-AF65-F5344CB8AC3E}">
        <p14:creationId xmlns:p14="http://schemas.microsoft.com/office/powerpoint/2010/main" val="96882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F92AC9F-6485-45CB-9230-C1C93C9CC1B2}"/>
              </a:ext>
            </a:extLst>
          </p:cNvPr>
          <p:cNvGrpSpPr/>
          <p:nvPr userDrawn="1"/>
        </p:nvGrpSpPr>
        <p:grpSpPr>
          <a:xfrm>
            <a:off x="-1911" y="229083"/>
            <a:ext cx="436400" cy="988421"/>
            <a:chOff x="4609284" y="652941"/>
            <a:chExt cx="1609963" cy="3646477"/>
          </a:xfrm>
        </p:grpSpPr>
        <p:sp>
          <p:nvSpPr>
            <p:cNvPr id="11" name="Rectangle 10">
              <a:extLst>
                <a:ext uri="{FF2B5EF4-FFF2-40B4-BE49-F238E27FC236}">
                  <a16:creationId xmlns:a16="http://schemas.microsoft.com/office/drawing/2014/main" id="{7CB25932-1EFA-4189-8AE0-F626312676A8}"/>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162F678-4DB2-4437-9354-968DAE11CE57}"/>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ooter Placeholder 4">
            <a:extLst>
              <a:ext uri="{FF2B5EF4-FFF2-40B4-BE49-F238E27FC236}">
                <a16:creationId xmlns:a16="http://schemas.microsoft.com/office/drawing/2014/main" id="{1BA2A050-E86E-4CF1-B814-63304386833D}"/>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14" name="Slide Number Placeholder 5">
            <a:extLst>
              <a:ext uri="{FF2B5EF4-FFF2-40B4-BE49-F238E27FC236}">
                <a16:creationId xmlns:a16="http://schemas.microsoft.com/office/drawing/2014/main" id="{43452E41-E07F-41FB-855A-53F908079B95}"/>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5" name="Straight Connector 14">
            <a:extLst>
              <a:ext uri="{FF2B5EF4-FFF2-40B4-BE49-F238E27FC236}">
                <a16:creationId xmlns:a16="http://schemas.microsoft.com/office/drawing/2014/main" id="{E218B593-693A-4FE8-89DA-32493AF87B08}"/>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3A96F71B-B85D-C645-906A-6861A250610A}"/>
              </a:ext>
            </a:extLst>
          </p:cNvPr>
          <p:cNvSpPr>
            <a:spLocks noGrp="1"/>
          </p:cNvSpPr>
          <p:nvPr>
            <p:ph sz="half" idx="1"/>
          </p:nvPr>
        </p:nvSpPr>
        <p:spPr>
          <a:xfrm>
            <a:off x="506720" y="1601212"/>
            <a:ext cx="11433272" cy="4334256"/>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itle 1">
            <a:extLst>
              <a:ext uri="{FF2B5EF4-FFF2-40B4-BE49-F238E27FC236}">
                <a16:creationId xmlns:a16="http://schemas.microsoft.com/office/drawing/2014/main" id="{6168E951-9733-1F42-9B50-45328D64883D}"/>
              </a:ext>
            </a:extLst>
          </p:cNvPr>
          <p:cNvSpPr>
            <a:spLocks noGrp="1"/>
          </p:cNvSpPr>
          <p:nvPr>
            <p:ph type="title"/>
          </p:nvPr>
        </p:nvSpPr>
        <p:spPr>
          <a:xfrm>
            <a:off x="498149" y="484700"/>
            <a:ext cx="11433272" cy="814449"/>
          </a:xfrm>
        </p:spPr>
        <p:txBody>
          <a:bodyPr anchor="t" anchorCtr="0">
            <a:noAutofit/>
          </a:bodyPr>
          <a:lstStyle>
            <a:lvl1pPr>
              <a:defRPr sz="3800">
                <a:solidFill>
                  <a:srgbClr val="003E7B"/>
                </a:solidFill>
              </a:defRPr>
            </a:lvl1pPr>
          </a:lstStyle>
          <a:p>
            <a:r>
              <a:rPr lang="en-US"/>
              <a:t>Click to edit Master title style</a:t>
            </a:r>
          </a:p>
        </p:txBody>
      </p:sp>
      <p:pic>
        <p:nvPicPr>
          <p:cNvPr id="17" name="Graphic 16">
            <a:extLst>
              <a:ext uri="{FF2B5EF4-FFF2-40B4-BE49-F238E27FC236}">
                <a16:creationId xmlns:a16="http://schemas.microsoft.com/office/drawing/2014/main" id="{47842D0F-6287-804A-9EAC-34ABA593058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9360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18C2DD-242E-5C49-960E-4888A4C81AF2}"/>
              </a:ext>
            </a:extLst>
          </p:cNvPr>
          <p:cNvSpPr>
            <a:spLocks noGrp="1"/>
          </p:cNvSpPr>
          <p:nvPr>
            <p:ph type="ftr" sz="quarter" idx="11"/>
          </p:nvPr>
        </p:nvSpPr>
        <p:spPr>
          <a:xfrm>
            <a:off x="8631883" y="6488430"/>
            <a:ext cx="3070275" cy="365125"/>
          </a:xfrm>
          <a:effectLst>
            <a:innerShdw blurRad="127000" dist="50800">
              <a:schemeClr val="bg1"/>
            </a:innerShdw>
          </a:effectLst>
        </p:spPr>
        <p:txBody>
          <a:bodyPr rIns="137160"/>
          <a:lstStyle>
            <a:lvl1pPr algn="r">
              <a:defRPr sz="700">
                <a:solidFill>
                  <a:schemeClr val="tx2"/>
                </a:solidFill>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3073A262-5DBE-034C-8BCA-606B5F32388C}"/>
              </a:ext>
            </a:extLst>
          </p:cNvPr>
          <p:cNvSpPr>
            <a:spLocks noGrp="1"/>
          </p:cNvSpPr>
          <p:nvPr>
            <p:ph type="sldNum" sz="quarter" idx="12"/>
          </p:nvPr>
        </p:nvSpPr>
        <p:spPr>
          <a:xfrm>
            <a:off x="11686233" y="6488430"/>
            <a:ext cx="411142" cy="365125"/>
          </a:xfrm>
        </p:spPr>
        <p:txBody>
          <a:bodyPr/>
          <a:lstStyle>
            <a:lvl1pPr algn="ctr">
              <a:defRPr sz="1000" b="1">
                <a:solidFill>
                  <a:schemeClr val="tx2"/>
                </a:solidFill>
              </a:defRPr>
            </a:lvl1pPr>
          </a:lstStyle>
          <a:p>
            <a:fld id="{73767C92-62D0-5C47-8288-C299F896D86F}" type="slidenum">
              <a:rPr lang="en-US" smtClean="0"/>
              <a:pPr/>
              <a:t>‹#›</a:t>
            </a:fld>
            <a:endParaRPr lang="en-US" dirty="0"/>
          </a:p>
        </p:txBody>
      </p:sp>
      <p:cxnSp>
        <p:nvCxnSpPr>
          <p:cNvPr id="11" name="Straight Connector 10">
            <a:extLst>
              <a:ext uri="{FF2B5EF4-FFF2-40B4-BE49-F238E27FC236}">
                <a16:creationId xmlns:a16="http://schemas.microsoft.com/office/drawing/2014/main" id="{04B0C24C-602B-4BBE-B401-F61528ED0E87}"/>
              </a:ext>
            </a:extLst>
          </p:cNvPr>
          <p:cNvCxnSpPr/>
          <p:nvPr userDrawn="1"/>
        </p:nvCxnSpPr>
        <p:spPr>
          <a:xfrm>
            <a:off x="11696346" y="6587260"/>
            <a:ext cx="0" cy="1554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64CDC9E-E5A0-44D7-8E76-972679BF0C31}"/>
              </a:ext>
            </a:extLst>
          </p:cNvPr>
          <p:cNvGrpSpPr/>
          <p:nvPr userDrawn="1"/>
        </p:nvGrpSpPr>
        <p:grpSpPr>
          <a:xfrm>
            <a:off x="-1911" y="229083"/>
            <a:ext cx="436400" cy="988421"/>
            <a:chOff x="4609284" y="652941"/>
            <a:chExt cx="1609963" cy="3646477"/>
          </a:xfrm>
        </p:grpSpPr>
        <p:sp>
          <p:nvSpPr>
            <p:cNvPr id="16" name="Rectangle 15">
              <a:extLst>
                <a:ext uri="{FF2B5EF4-FFF2-40B4-BE49-F238E27FC236}">
                  <a16:creationId xmlns:a16="http://schemas.microsoft.com/office/drawing/2014/main" id="{69AD90D9-5E10-4E0E-ACD7-425E6FB5A59D}"/>
                </a:ext>
              </a:extLst>
            </p:cNvPr>
            <p:cNvSpPr/>
            <p:nvPr/>
          </p:nvSpPr>
          <p:spPr>
            <a:xfrm>
              <a:off x="4609284" y="652941"/>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71D7B01-B742-46BC-9FCC-86AACE811CC5}"/>
                </a:ext>
              </a:extLst>
            </p:cNvPr>
            <p:cNvSpPr/>
            <p:nvPr/>
          </p:nvSpPr>
          <p:spPr>
            <a:xfrm>
              <a:off x="5577658" y="1294759"/>
              <a:ext cx="641589" cy="3004659"/>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Title 1">
            <a:extLst>
              <a:ext uri="{FF2B5EF4-FFF2-40B4-BE49-F238E27FC236}">
                <a16:creationId xmlns:a16="http://schemas.microsoft.com/office/drawing/2014/main" id="{5171728C-DF04-4146-9CBE-84955EFC0703}"/>
              </a:ext>
            </a:extLst>
          </p:cNvPr>
          <p:cNvSpPr>
            <a:spLocks noGrp="1"/>
          </p:cNvSpPr>
          <p:nvPr>
            <p:ph type="title"/>
          </p:nvPr>
        </p:nvSpPr>
        <p:spPr>
          <a:xfrm>
            <a:off x="498149" y="484700"/>
            <a:ext cx="11186412" cy="814449"/>
          </a:xfrm>
        </p:spPr>
        <p:txBody>
          <a:bodyPr anchor="t" anchorCtr="0">
            <a:noAutofit/>
          </a:bodyPr>
          <a:lstStyle>
            <a:lvl1pPr>
              <a:defRPr sz="3800">
                <a:solidFill>
                  <a:srgbClr val="003E7B"/>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C603711A-2A92-3040-9965-1473D4A82E3A}"/>
              </a:ext>
            </a:extLst>
          </p:cNvPr>
          <p:cNvSpPr>
            <a:spLocks noGrp="1"/>
          </p:cNvSpPr>
          <p:nvPr>
            <p:ph sz="half" idx="1"/>
          </p:nvPr>
        </p:nvSpPr>
        <p:spPr>
          <a:xfrm>
            <a:off x="506720" y="1601211"/>
            <a:ext cx="5436159" cy="4370668"/>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2">
            <a:extLst>
              <a:ext uri="{FF2B5EF4-FFF2-40B4-BE49-F238E27FC236}">
                <a16:creationId xmlns:a16="http://schemas.microsoft.com/office/drawing/2014/main" id="{1E274061-ED18-804F-AA76-A4EA41E5DB03}"/>
              </a:ext>
            </a:extLst>
          </p:cNvPr>
          <p:cNvSpPr>
            <a:spLocks noGrp="1"/>
          </p:cNvSpPr>
          <p:nvPr>
            <p:ph sz="half" idx="15"/>
          </p:nvPr>
        </p:nvSpPr>
        <p:spPr>
          <a:xfrm>
            <a:off x="6170486" y="1601211"/>
            <a:ext cx="5436159" cy="4370668"/>
          </a:xfrm>
        </p:spPr>
        <p:txBody>
          <a:bodyPr>
            <a:noAutofit/>
          </a:bodyPr>
          <a:lstStyle>
            <a:lvl1pPr marL="0" indent="0">
              <a:buFontTx/>
              <a:buNone/>
              <a:defRPr sz="2800" b="0"/>
            </a:lvl1pPr>
            <a:lvl2pPr marL="233363" indent="-223838">
              <a:lnSpc>
                <a:spcPct val="100000"/>
              </a:lnSpc>
              <a:spcBef>
                <a:spcPts val="500"/>
              </a:spcBef>
              <a:spcAft>
                <a:spcPts val="0"/>
              </a:spcAft>
              <a:buClr>
                <a:schemeClr val="accent1"/>
              </a:buClr>
              <a:buSzPct val="100000"/>
              <a:buFont typeface="Wingdings" pitchFamily="2" charset="2"/>
              <a:buChar char="§"/>
              <a:tabLst/>
              <a:defRPr sz="2400"/>
            </a:lvl2pPr>
            <a:lvl3pPr marL="400050" indent="-168275">
              <a:lnSpc>
                <a:spcPct val="100000"/>
              </a:lnSpc>
              <a:spcBef>
                <a:spcPts val="500"/>
              </a:spcBef>
              <a:spcAft>
                <a:spcPts val="0"/>
              </a:spcAft>
              <a:buClr>
                <a:schemeClr val="accent1"/>
              </a:buClr>
              <a:buSzPct val="100000"/>
              <a:buFont typeface="Arial" panose="020B0604020202020204" pitchFamily="34" charset="0"/>
              <a:buChar char="•"/>
              <a:tabLst/>
              <a:defRPr sz="2000"/>
            </a:lvl3pPr>
            <a:lvl4pPr marL="635000" indent="-234950">
              <a:buClr>
                <a:srgbClr val="05E0A2"/>
              </a:buClr>
              <a:buSzPct val="115000"/>
              <a:buFont typeface="System Font Regular"/>
              <a:buChar char="–"/>
              <a:tabLst/>
              <a:defRPr sz="1800"/>
            </a:lvl4pPr>
            <a:lvl5pPr marL="914400" indent="-231775">
              <a:buClr>
                <a:schemeClr val="accent1"/>
              </a:buClr>
              <a:buSzPct val="115000"/>
              <a:buFont typeface="Arial" panose="020B0604020202020204" pitchFamily="34"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Graphic 11">
            <a:extLst>
              <a:ext uri="{FF2B5EF4-FFF2-40B4-BE49-F238E27FC236}">
                <a16:creationId xmlns:a16="http://schemas.microsoft.com/office/drawing/2014/main" id="{C6FD54ED-F737-764C-98B3-F0378347409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823" t="26918" r="4662" b="24809"/>
          <a:stretch/>
        </p:blipFill>
        <p:spPr>
          <a:xfrm>
            <a:off x="134132" y="6216206"/>
            <a:ext cx="1066018" cy="568543"/>
          </a:xfrm>
          <a:prstGeom prst="rect">
            <a:avLst/>
          </a:prstGeom>
        </p:spPr>
      </p:pic>
    </p:spTree>
    <p:extLst>
      <p:ext uri="{BB962C8B-B14F-4D97-AF65-F5344CB8AC3E}">
        <p14:creationId xmlns:p14="http://schemas.microsoft.com/office/powerpoint/2010/main" val="327187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80167-9485-394A-B96C-CB6BACB4A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FD0D488-EBF3-8243-A9DF-27403E4C8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DFE72B-354B-C04C-9174-311B890E08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0FAFA51A-6119-4541-8463-9ED47914C2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EFCDF876-3FD3-274C-AA73-82CFE2158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3767C92-62D0-5C47-8288-C299F896D86F}" type="slidenum">
              <a:rPr lang="en-US" smtClean="0"/>
              <a:pPr/>
              <a:t>‹#›</a:t>
            </a:fld>
            <a:endParaRPr lang="en-US" dirty="0"/>
          </a:p>
        </p:txBody>
      </p:sp>
    </p:spTree>
    <p:extLst>
      <p:ext uri="{BB962C8B-B14F-4D97-AF65-F5344CB8AC3E}">
        <p14:creationId xmlns:p14="http://schemas.microsoft.com/office/powerpoint/2010/main" val="2992096066"/>
      </p:ext>
    </p:extLst>
  </p:cSld>
  <p:clrMap bg1="lt1" tx1="dk1" bg2="lt2" tx2="dk2" accent1="accent1" accent2="accent2" accent3="accent3" accent4="accent4" accent5="accent5" accent6="accent6" hlink="hlink" folHlink="folHlink"/>
  <p:sldLayoutIdLst>
    <p:sldLayoutId id="2147483709" r:id="rId1"/>
    <p:sldLayoutId id="2147483745" r:id="rId2"/>
    <p:sldLayoutId id="2147483746" r:id="rId3"/>
    <p:sldLayoutId id="2147483747" r:id="rId4"/>
    <p:sldLayoutId id="2147483686" r:id="rId5"/>
    <p:sldLayoutId id="2147483730" r:id="rId6"/>
    <p:sldLayoutId id="2147483651" r:id="rId7"/>
    <p:sldLayoutId id="2147483734" r:id="rId8"/>
    <p:sldLayoutId id="2147483735" r:id="rId9"/>
    <p:sldLayoutId id="2147483723" r:id="rId10"/>
    <p:sldLayoutId id="2147483721" r:id="rId11"/>
    <p:sldLayoutId id="2147483743" r:id="rId12"/>
    <p:sldLayoutId id="2147483715" r:id="rId13"/>
    <p:sldLayoutId id="2147483728" r:id="rId14"/>
    <p:sldLayoutId id="2147483718" r:id="rId15"/>
    <p:sldLayoutId id="2147483744" r:id="rId16"/>
    <p:sldLayoutId id="2147483739" r:id="rId17"/>
    <p:sldLayoutId id="2147483742" r:id="rId18"/>
    <p:sldLayoutId id="2147483691" r:id="rId19"/>
    <p:sldLayoutId id="2147483741" r:id="rId20"/>
    <p:sldLayoutId id="2147483751" r:id="rId21"/>
    <p:sldLayoutId id="2147483756" r:id="rId22"/>
    <p:sldLayoutId id="214748378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80167-9485-394A-B96C-CB6BACB4A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FD0D488-EBF3-8243-A9DF-27403E4C8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DFE72B-354B-C04C-9174-311B890E08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0FAFA51A-6119-4541-8463-9ED47914C2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©2021 WellDyne – Proprietary &amp; Confidential</a:t>
            </a:r>
          </a:p>
        </p:txBody>
      </p:sp>
      <p:sp>
        <p:nvSpPr>
          <p:cNvPr id="6" name="Slide Number Placeholder 5">
            <a:extLst>
              <a:ext uri="{FF2B5EF4-FFF2-40B4-BE49-F238E27FC236}">
                <a16:creationId xmlns:a16="http://schemas.microsoft.com/office/drawing/2014/main" id="{EFCDF876-3FD3-274C-AA73-82CFE2158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3767C92-62D0-5C47-8288-C299F896D86F}" type="slidenum">
              <a:rPr lang="en-US" smtClean="0"/>
              <a:pPr/>
              <a:t>‹#›</a:t>
            </a:fld>
            <a:endParaRPr lang="en-US" dirty="0"/>
          </a:p>
        </p:txBody>
      </p:sp>
    </p:spTree>
    <p:extLst>
      <p:ext uri="{BB962C8B-B14F-4D97-AF65-F5344CB8AC3E}">
        <p14:creationId xmlns:p14="http://schemas.microsoft.com/office/powerpoint/2010/main" val="214194464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2" r:id="rId24"/>
    <p:sldLayoutId id="214748378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076B9-F1DD-844D-BCA0-1C40108ADD4C}"/>
              </a:ext>
            </a:extLst>
          </p:cNvPr>
          <p:cNvSpPr>
            <a:spLocks noGrp="1"/>
          </p:cNvSpPr>
          <p:nvPr>
            <p:ph type="ctrTitle"/>
          </p:nvPr>
        </p:nvSpPr>
        <p:spPr>
          <a:xfrm>
            <a:off x="747632" y="2070951"/>
            <a:ext cx="5491040" cy="2612377"/>
          </a:xfrm>
        </p:spPr>
        <p:txBody>
          <a:bodyPr/>
          <a:lstStyle/>
          <a:p>
            <a:r>
              <a:rPr lang="en-US" sz="4400" dirty="0"/>
              <a:t>Maximum Value From Your Pharmacy Benefits</a:t>
            </a:r>
          </a:p>
        </p:txBody>
      </p:sp>
      <p:sp>
        <p:nvSpPr>
          <p:cNvPr id="6" name="TextBox 5">
            <a:extLst>
              <a:ext uri="{FF2B5EF4-FFF2-40B4-BE49-F238E27FC236}">
                <a16:creationId xmlns:a16="http://schemas.microsoft.com/office/drawing/2014/main" id="{F2945C06-35CF-44C9-90B1-88667EA3B3C6}"/>
              </a:ext>
            </a:extLst>
          </p:cNvPr>
          <p:cNvSpPr txBox="1"/>
          <p:nvPr/>
        </p:nvSpPr>
        <p:spPr>
          <a:xfrm>
            <a:off x="1929090" y="5993337"/>
            <a:ext cx="2011680" cy="584775"/>
          </a:xfrm>
          <a:prstGeom prst="rect">
            <a:avLst/>
          </a:prstGeom>
          <a:noFill/>
        </p:spPr>
        <p:txBody>
          <a:bodyPr wrap="square" rtlCol="0" anchor="ctr">
            <a:spAutoFit/>
          </a:bodyPr>
          <a:lstStyle/>
          <a:p>
            <a:pPr algn="ctr"/>
            <a:r>
              <a:rPr lang="en-US" sz="1600" b="1" dirty="0"/>
              <a:t>Client/Prospect name or logo here</a:t>
            </a:r>
          </a:p>
        </p:txBody>
      </p:sp>
      <p:sp>
        <p:nvSpPr>
          <p:cNvPr id="8" name="Subtitle 7">
            <a:extLst>
              <a:ext uri="{FF2B5EF4-FFF2-40B4-BE49-F238E27FC236}">
                <a16:creationId xmlns:a16="http://schemas.microsoft.com/office/drawing/2014/main" id="{0BB79073-7EB7-4A2D-91AA-89E280BA0689}"/>
              </a:ext>
            </a:extLst>
          </p:cNvPr>
          <p:cNvSpPr>
            <a:spLocks noGrp="1"/>
          </p:cNvSpPr>
          <p:nvPr>
            <p:ph type="subTitle" idx="1"/>
          </p:nvPr>
        </p:nvSpPr>
        <p:spPr/>
        <p:txBody>
          <a:bodyPr/>
          <a:lstStyle/>
          <a:p>
            <a:r>
              <a:rPr lang="en-US" dirty="0"/>
              <a:t>Date or Subtitle</a:t>
            </a:r>
          </a:p>
          <a:p>
            <a:endParaRPr lang="en-US" dirty="0"/>
          </a:p>
        </p:txBody>
      </p:sp>
    </p:spTree>
    <p:extLst>
      <p:ext uri="{BB962C8B-B14F-4D97-AF65-F5344CB8AC3E}">
        <p14:creationId xmlns:p14="http://schemas.microsoft.com/office/powerpoint/2010/main" val="362081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E062B3-3B79-45EC-9BE6-15C082F0CB6E}"/>
              </a:ext>
            </a:extLst>
          </p:cNvPr>
          <p:cNvSpPr>
            <a:spLocks noGrp="1"/>
          </p:cNvSpPr>
          <p:nvPr>
            <p:ph type="ftr" sz="quarter" idx="11"/>
          </p:nvPr>
        </p:nvSpPr>
        <p:spPr/>
        <p:txBody>
          <a:bodyPr/>
          <a:lstStyle/>
          <a:p>
            <a:r>
              <a:rPr lang="en-US" dirty="0"/>
              <a:t>©2021 WellDyne – Proprietary &amp; Confidential</a:t>
            </a:r>
          </a:p>
        </p:txBody>
      </p:sp>
      <p:sp>
        <p:nvSpPr>
          <p:cNvPr id="3" name="Slide Number Placeholder 2">
            <a:extLst>
              <a:ext uri="{FF2B5EF4-FFF2-40B4-BE49-F238E27FC236}">
                <a16:creationId xmlns:a16="http://schemas.microsoft.com/office/drawing/2014/main" id="{931E1738-8D25-440F-8B28-3EAFA32756DF}"/>
              </a:ext>
            </a:extLst>
          </p:cNvPr>
          <p:cNvSpPr>
            <a:spLocks noGrp="1"/>
          </p:cNvSpPr>
          <p:nvPr>
            <p:ph type="sldNum" sz="quarter" idx="12"/>
          </p:nvPr>
        </p:nvSpPr>
        <p:spPr/>
        <p:txBody>
          <a:bodyPr/>
          <a:lstStyle/>
          <a:p>
            <a:fld id="{73767C92-62D0-5C47-8288-C299F896D86F}" type="slidenum">
              <a:rPr lang="en-US" smtClean="0"/>
              <a:pPr/>
              <a:t>10</a:t>
            </a:fld>
            <a:endParaRPr lang="en-US" dirty="0"/>
          </a:p>
        </p:txBody>
      </p:sp>
      <p:sp>
        <p:nvSpPr>
          <p:cNvPr id="13" name="Text Placeholder 12">
            <a:extLst>
              <a:ext uri="{FF2B5EF4-FFF2-40B4-BE49-F238E27FC236}">
                <a16:creationId xmlns:a16="http://schemas.microsoft.com/office/drawing/2014/main" id="{FF0327A5-49C6-4A5A-853F-F6DFD116A153}"/>
              </a:ext>
            </a:extLst>
          </p:cNvPr>
          <p:cNvSpPr>
            <a:spLocks noGrp="1"/>
          </p:cNvSpPr>
          <p:nvPr>
            <p:ph type="body" sz="quarter" idx="14"/>
          </p:nvPr>
        </p:nvSpPr>
        <p:spPr/>
        <p:txBody>
          <a:bodyPr/>
          <a:lstStyle/>
          <a:p>
            <a:r>
              <a:rPr lang="en-US" dirty="0"/>
              <a:t>The cost of non-adherence and non-optimized drug therapy practices is estimated at more than $600B per year.</a:t>
            </a:r>
          </a:p>
        </p:txBody>
      </p:sp>
      <p:sp>
        <p:nvSpPr>
          <p:cNvPr id="11" name="Title 10">
            <a:extLst>
              <a:ext uri="{FF2B5EF4-FFF2-40B4-BE49-F238E27FC236}">
                <a16:creationId xmlns:a16="http://schemas.microsoft.com/office/drawing/2014/main" id="{57C70948-9925-4324-8473-B914C96114C9}"/>
              </a:ext>
            </a:extLst>
          </p:cNvPr>
          <p:cNvSpPr>
            <a:spLocks noGrp="1"/>
          </p:cNvSpPr>
          <p:nvPr>
            <p:ph type="title"/>
          </p:nvPr>
        </p:nvSpPr>
        <p:spPr/>
        <p:txBody>
          <a:bodyPr/>
          <a:lstStyle/>
          <a:p>
            <a:r>
              <a:rPr lang="en-US" dirty="0"/>
              <a:t>Clinical Programs </a:t>
            </a:r>
          </a:p>
        </p:txBody>
      </p:sp>
      <p:sp>
        <p:nvSpPr>
          <p:cNvPr id="12" name="Content Placeholder 11">
            <a:extLst>
              <a:ext uri="{FF2B5EF4-FFF2-40B4-BE49-F238E27FC236}">
                <a16:creationId xmlns:a16="http://schemas.microsoft.com/office/drawing/2014/main" id="{C3F62DE4-C80A-4277-BF5F-8867543A756D}"/>
              </a:ext>
            </a:extLst>
          </p:cNvPr>
          <p:cNvSpPr>
            <a:spLocks noGrp="1"/>
          </p:cNvSpPr>
          <p:nvPr>
            <p:ph sz="half" idx="1"/>
          </p:nvPr>
        </p:nvSpPr>
        <p:spPr>
          <a:xfrm>
            <a:off x="641584" y="1863893"/>
            <a:ext cx="7646680" cy="3836893"/>
          </a:xfrm>
        </p:spPr>
        <p:txBody>
          <a:bodyPr numCol="2"/>
          <a:lstStyle/>
          <a:p>
            <a:pPr lvl="1">
              <a:spcBef>
                <a:spcPts val="1100"/>
              </a:spcBef>
            </a:pPr>
            <a:r>
              <a:rPr lang="en-US" dirty="0"/>
              <a:t>Formulary Management</a:t>
            </a:r>
          </a:p>
          <a:p>
            <a:pPr lvl="1">
              <a:spcBef>
                <a:spcPts val="1100"/>
              </a:spcBef>
            </a:pPr>
            <a:r>
              <a:rPr lang="en-US" dirty="0"/>
              <a:t>Drug Utilization Review </a:t>
            </a:r>
          </a:p>
          <a:p>
            <a:pPr lvl="2">
              <a:spcBef>
                <a:spcPts val="1100"/>
              </a:spcBef>
            </a:pPr>
            <a:r>
              <a:rPr lang="en-US" sz="1800" dirty="0"/>
              <a:t>Point of Sale Alerts</a:t>
            </a:r>
          </a:p>
          <a:p>
            <a:pPr lvl="2">
              <a:spcBef>
                <a:spcPts val="1100"/>
              </a:spcBef>
            </a:pPr>
            <a:r>
              <a:rPr lang="en-US" sz="1800" dirty="0"/>
              <a:t>Age &amp; Gender Edits</a:t>
            </a:r>
          </a:p>
          <a:p>
            <a:pPr lvl="2">
              <a:spcBef>
                <a:spcPts val="1100"/>
              </a:spcBef>
            </a:pPr>
            <a:r>
              <a:rPr lang="en-US" sz="1800" dirty="0"/>
              <a:t>Retrospective Analysis</a:t>
            </a:r>
          </a:p>
          <a:p>
            <a:pPr lvl="1">
              <a:spcBef>
                <a:spcPts val="1100"/>
              </a:spcBef>
            </a:pPr>
            <a:r>
              <a:rPr lang="en-US" dirty="0"/>
              <a:t>Prior Authorization </a:t>
            </a:r>
          </a:p>
          <a:p>
            <a:pPr lvl="1">
              <a:spcBef>
                <a:spcPts val="1100"/>
              </a:spcBef>
            </a:pPr>
            <a:r>
              <a:rPr lang="en-US" dirty="0"/>
              <a:t>Quantity Limits</a:t>
            </a:r>
          </a:p>
          <a:p>
            <a:pPr lvl="1">
              <a:spcBef>
                <a:spcPts val="1100"/>
              </a:spcBef>
            </a:pPr>
            <a:r>
              <a:rPr lang="en-US" dirty="0"/>
              <a:t>Compound Management</a:t>
            </a:r>
          </a:p>
          <a:p>
            <a:pPr lvl="1">
              <a:spcBef>
                <a:spcPts val="1100"/>
              </a:spcBef>
            </a:pPr>
            <a:r>
              <a:rPr lang="en-US" dirty="0"/>
              <a:t>Step Therapy</a:t>
            </a:r>
          </a:p>
          <a:p>
            <a:pPr lvl="1">
              <a:spcBef>
                <a:spcPts val="1100"/>
              </a:spcBef>
            </a:pPr>
            <a:r>
              <a:rPr lang="en-US" dirty="0"/>
              <a:t>Hyperinflationary Drugs</a:t>
            </a:r>
          </a:p>
          <a:p>
            <a:pPr lvl="1">
              <a:spcBef>
                <a:spcPts val="1100"/>
              </a:spcBef>
            </a:pPr>
            <a:r>
              <a:rPr lang="en-US" dirty="0"/>
              <a:t>Medication Adherence </a:t>
            </a:r>
          </a:p>
          <a:p>
            <a:pPr lvl="1">
              <a:spcBef>
                <a:spcPts val="1100"/>
              </a:spcBef>
            </a:pPr>
            <a:r>
              <a:rPr lang="en-US" dirty="0"/>
              <a:t>Medication Therapy Management</a:t>
            </a:r>
          </a:p>
          <a:p>
            <a:pPr lvl="1">
              <a:spcBef>
                <a:spcPts val="1100"/>
              </a:spcBef>
            </a:pPr>
            <a:r>
              <a:rPr lang="en-US" dirty="0"/>
              <a:t>Disease-focused Member Support</a:t>
            </a:r>
          </a:p>
          <a:p>
            <a:endParaRPr lang="en-US" sz="3200" dirty="0"/>
          </a:p>
        </p:txBody>
      </p:sp>
    </p:spTree>
    <p:extLst>
      <p:ext uri="{BB962C8B-B14F-4D97-AF65-F5344CB8AC3E}">
        <p14:creationId xmlns:p14="http://schemas.microsoft.com/office/powerpoint/2010/main" val="53676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966C07-EB79-4542-9A5D-5BB4346D3A4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6B6E71"/>
                </a:solidFill>
                <a:effectLst/>
                <a:uLnTx/>
                <a:uFillTx/>
                <a:latin typeface="Arial" panose="020B0604020202020204" pitchFamily="34" charset="0"/>
                <a:ea typeface="+mn-ea"/>
                <a:cs typeface="Arial" panose="020B0604020202020204" pitchFamily="34" charset="0"/>
              </a:rPr>
              <a:t>©2021 WellDyne – Proprietary &amp; Confidential</a:t>
            </a:r>
          </a:p>
        </p:txBody>
      </p:sp>
      <p:sp>
        <p:nvSpPr>
          <p:cNvPr id="4" name="Slide Number Placeholder 3">
            <a:extLst>
              <a:ext uri="{FF2B5EF4-FFF2-40B4-BE49-F238E27FC236}">
                <a16:creationId xmlns:a16="http://schemas.microsoft.com/office/drawing/2014/main" id="{C70661EB-6447-8242-86E9-89DBD5079D9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767C92-62D0-5C47-8288-C299F896D86F}" type="slidenum">
              <a:rPr kumimoji="0" lang="en-US" sz="1000" b="1" i="0" u="none" strike="noStrike" kern="1200" cap="none" spc="0" normalizeH="0" baseline="0" noProof="0" smtClean="0">
                <a:ln>
                  <a:noFill/>
                </a:ln>
                <a:solidFill>
                  <a:srgbClr val="6B6E71"/>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6B6E71"/>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C7B76B1A-6B0F-BA48-8812-A5CBB0372E08}"/>
              </a:ext>
            </a:extLst>
          </p:cNvPr>
          <p:cNvSpPr>
            <a:spLocks noGrp="1"/>
          </p:cNvSpPr>
          <p:nvPr>
            <p:ph type="title"/>
          </p:nvPr>
        </p:nvSpPr>
        <p:spPr>
          <a:xfrm>
            <a:off x="498149" y="484700"/>
            <a:ext cx="11204009" cy="814449"/>
          </a:xfrm>
        </p:spPr>
        <p:txBody>
          <a:bodyPr/>
          <a:lstStyle/>
          <a:p>
            <a:r>
              <a:rPr lang="en-US" dirty="0"/>
              <a:t>The costs of medication non-adherence</a:t>
            </a:r>
          </a:p>
        </p:txBody>
      </p:sp>
      <p:grpSp>
        <p:nvGrpSpPr>
          <p:cNvPr id="13" name="Group 12">
            <a:extLst>
              <a:ext uri="{FF2B5EF4-FFF2-40B4-BE49-F238E27FC236}">
                <a16:creationId xmlns:a16="http://schemas.microsoft.com/office/drawing/2014/main" id="{7B5694D7-2C6D-4690-A60A-A99A99D87603}"/>
              </a:ext>
            </a:extLst>
          </p:cNvPr>
          <p:cNvGrpSpPr/>
          <p:nvPr/>
        </p:nvGrpSpPr>
        <p:grpSpPr>
          <a:xfrm>
            <a:off x="5989942" y="1586158"/>
            <a:ext cx="6202058" cy="4426406"/>
            <a:chOff x="4956660" y="1443070"/>
            <a:chExt cx="6202058" cy="4426406"/>
          </a:xfrm>
        </p:grpSpPr>
        <p:cxnSp>
          <p:nvCxnSpPr>
            <p:cNvPr id="30" name="Straight Connector 29">
              <a:extLst>
                <a:ext uri="{FF2B5EF4-FFF2-40B4-BE49-F238E27FC236}">
                  <a16:creationId xmlns:a16="http://schemas.microsoft.com/office/drawing/2014/main" id="{06E6C692-AF05-CB43-8B32-FF8F4655F968}"/>
                </a:ext>
              </a:extLst>
            </p:cNvPr>
            <p:cNvCxnSpPr>
              <a:cxnSpLocks/>
            </p:cNvCxnSpPr>
            <p:nvPr/>
          </p:nvCxnSpPr>
          <p:spPr>
            <a:xfrm>
              <a:off x="8061887" y="1443070"/>
              <a:ext cx="0" cy="442640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56A01C-0D15-D842-B2AC-E5487D857926}"/>
                </a:ext>
              </a:extLst>
            </p:cNvPr>
            <p:cNvCxnSpPr>
              <a:cxnSpLocks/>
            </p:cNvCxnSpPr>
            <p:nvPr/>
          </p:nvCxnSpPr>
          <p:spPr>
            <a:xfrm flipH="1">
              <a:off x="4956660" y="3671904"/>
              <a:ext cx="620205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817C0CDF-011C-4F23-B6E0-282F850951FB}"/>
              </a:ext>
            </a:extLst>
          </p:cNvPr>
          <p:cNvSpPr txBox="1"/>
          <p:nvPr/>
        </p:nvSpPr>
        <p:spPr>
          <a:xfrm>
            <a:off x="6124045" y="1858936"/>
            <a:ext cx="28129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FBEEB"/>
                </a:solidFill>
                <a:effectLst/>
                <a:uLnTx/>
                <a:uFillTx/>
                <a:latin typeface="Arial" panose="020B0604020202020204"/>
                <a:ea typeface="+mn-ea"/>
                <a:cs typeface="+mn-cs"/>
              </a:rPr>
              <a:t>125K+</a:t>
            </a:r>
          </a:p>
        </p:txBody>
      </p:sp>
      <p:sp>
        <p:nvSpPr>
          <p:cNvPr id="43" name="TextBox 42">
            <a:extLst>
              <a:ext uri="{FF2B5EF4-FFF2-40B4-BE49-F238E27FC236}">
                <a16:creationId xmlns:a16="http://schemas.microsoft.com/office/drawing/2014/main" id="{AAF3D2A7-3CFD-4F96-BA18-FD14FEC1F9DF}"/>
              </a:ext>
            </a:extLst>
          </p:cNvPr>
          <p:cNvSpPr txBox="1"/>
          <p:nvPr/>
        </p:nvSpPr>
        <p:spPr>
          <a:xfrm>
            <a:off x="6163889" y="2667227"/>
            <a:ext cx="28575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Deaths occur annually </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(Non-adherence is the 4</a:t>
            </a:r>
            <a:r>
              <a:rPr kumimoji="0" lang="en-US"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th</a:t>
            </a: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leading cause of death in the U.S.)</a:t>
            </a:r>
            <a:endParaRPr kumimoji="0" lang="en-US" sz="3200" b="0"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9F9FEC87-CD0E-425E-9D82-F9A6CF51F26A}"/>
              </a:ext>
            </a:extLst>
          </p:cNvPr>
          <p:cNvSpPr txBox="1"/>
          <p:nvPr/>
        </p:nvSpPr>
        <p:spPr>
          <a:xfrm>
            <a:off x="6163889" y="4149182"/>
            <a:ext cx="30529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FBEEB"/>
                </a:solidFill>
                <a:effectLst/>
                <a:uLnTx/>
                <a:uFillTx/>
                <a:latin typeface="Arial" panose="020B0604020202020204"/>
                <a:ea typeface="+mn-ea"/>
                <a:cs typeface="+mn-cs"/>
              </a:rPr>
              <a:t>20-30%</a:t>
            </a:r>
          </a:p>
        </p:txBody>
      </p:sp>
      <p:sp>
        <p:nvSpPr>
          <p:cNvPr id="51" name="TextBox 50">
            <a:extLst>
              <a:ext uri="{FF2B5EF4-FFF2-40B4-BE49-F238E27FC236}">
                <a16:creationId xmlns:a16="http://schemas.microsoft.com/office/drawing/2014/main" id="{87333421-64D0-4AE9-ABF4-3B2F669D7FE2}"/>
              </a:ext>
            </a:extLst>
          </p:cNvPr>
          <p:cNvSpPr txBox="1"/>
          <p:nvPr/>
        </p:nvSpPr>
        <p:spPr>
          <a:xfrm>
            <a:off x="6163889" y="4944423"/>
            <a:ext cx="23109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medications are </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never</a:t>
            </a: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filled</a:t>
            </a:r>
          </a:p>
        </p:txBody>
      </p:sp>
      <p:sp>
        <p:nvSpPr>
          <p:cNvPr id="16" name="TextBox 15">
            <a:extLst>
              <a:ext uri="{FF2B5EF4-FFF2-40B4-BE49-F238E27FC236}">
                <a16:creationId xmlns:a16="http://schemas.microsoft.com/office/drawing/2014/main" id="{9F9FEC87-CD0E-425E-9D82-F9A6CF51F26A}"/>
              </a:ext>
            </a:extLst>
          </p:cNvPr>
          <p:cNvSpPr txBox="1"/>
          <p:nvPr/>
        </p:nvSpPr>
        <p:spPr>
          <a:xfrm>
            <a:off x="9310353" y="4149182"/>
            <a:ext cx="25578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FBEEB"/>
                </a:solidFill>
                <a:effectLst/>
                <a:uLnTx/>
                <a:uFillTx/>
                <a:latin typeface="Arial" panose="020B0604020202020204"/>
                <a:ea typeface="+mn-ea"/>
                <a:cs typeface="+mn-cs"/>
              </a:rPr>
              <a:t>50%</a:t>
            </a:r>
          </a:p>
        </p:txBody>
      </p:sp>
      <p:sp>
        <p:nvSpPr>
          <p:cNvPr id="17" name="TextBox 16">
            <a:extLst>
              <a:ext uri="{FF2B5EF4-FFF2-40B4-BE49-F238E27FC236}">
                <a16:creationId xmlns:a16="http://schemas.microsoft.com/office/drawing/2014/main" id="{87333421-64D0-4AE9-ABF4-3B2F669D7FE2}"/>
              </a:ext>
            </a:extLst>
          </p:cNvPr>
          <p:cNvSpPr txBox="1"/>
          <p:nvPr/>
        </p:nvSpPr>
        <p:spPr>
          <a:xfrm>
            <a:off x="9310353" y="4944423"/>
            <a:ext cx="29126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medications are </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not taken </a:t>
            </a: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 prescribed</a:t>
            </a:r>
          </a:p>
        </p:txBody>
      </p:sp>
      <p:sp>
        <p:nvSpPr>
          <p:cNvPr id="18" name="TextBox 17">
            <a:extLst>
              <a:ext uri="{FF2B5EF4-FFF2-40B4-BE49-F238E27FC236}">
                <a16:creationId xmlns:a16="http://schemas.microsoft.com/office/drawing/2014/main" id="{817C0CDF-011C-4F23-B6E0-282F850951FB}"/>
              </a:ext>
            </a:extLst>
          </p:cNvPr>
          <p:cNvSpPr txBox="1"/>
          <p:nvPr/>
        </p:nvSpPr>
        <p:spPr>
          <a:xfrm>
            <a:off x="9310353" y="1858936"/>
            <a:ext cx="29817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FBEEB"/>
                </a:solidFill>
                <a:effectLst/>
                <a:uLnTx/>
                <a:uFillTx/>
                <a:latin typeface="Arial" panose="020B0604020202020204"/>
                <a:ea typeface="+mn-ea"/>
                <a:cs typeface="+mn-cs"/>
              </a:rPr>
              <a:t>$600B+</a:t>
            </a:r>
          </a:p>
        </p:txBody>
      </p:sp>
      <p:sp>
        <p:nvSpPr>
          <p:cNvPr id="19" name="TextBox 18">
            <a:extLst>
              <a:ext uri="{FF2B5EF4-FFF2-40B4-BE49-F238E27FC236}">
                <a16:creationId xmlns:a16="http://schemas.microsoft.com/office/drawing/2014/main" id="{AAF3D2A7-3CFD-4F96-BA18-FD14FEC1F9DF}"/>
              </a:ext>
            </a:extLst>
          </p:cNvPr>
          <p:cNvSpPr txBox="1"/>
          <p:nvPr/>
        </p:nvSpPr>
        <p:spPr>
          <a:xfrm>
            <a:off x="9355025" y="2667227"/>
            <a:ext cx="24660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From non-adherence and non-optimized drug therapy per year</a:t>
            </a:r>
            <a:endParaRPr kumimoji="0" lang="en-US" sz="1600" b="0"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D9FC95C4-F128-544B-8651-1855CDAFA7B8}"/>
              </a:ext>
            </a:extLst>
          </p:cNvPr>
          <p:cNvSpPr txBox="1"/>
          <p:nvPr/>
        </p:nvSpPr>
        <p:spPr>
          <a:xfrm>
            <a:off x="455997" y="3797431"/>
            <a:ext cx="1758908" cy="5052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800"/>
              </a:spcBef>
              <a:spcAft>
                <a:spcPts val="0"/>
              </a:spcAft>
              <a:buClr>
                <a:srgbClr val="05E0A2"/>
              </a:buClr>
              <a:buSzTx/>
              <a:buFontTx/>
              <a:buNone/>
              <a:tabLst/>
              <a:defRPr/>
            </a:pPr>
            <a:r>
              <a:rPr kumimoji="0" lang="en-US" sz="1400" b="1"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Increased Healthcare Costs</a:t>
            </a:r>
            <a:endParaRPr kumimoji="0" lang="en-US" sz="14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F8A101E2-CF2D-D744-84EF-BE96E0879E7A}"/>
              </a:ext>
            </a:extLst>
          </p:cNvPr>
          <p:cNvSpPr txBox="1"/>
          <p:nvPr/>
        </p:nvSpPr>
        <p:spPr>
          <a:xfrm>
            <a:off x="3735461" y="3794923"/>
            <a:ext cx="1758908" cy="5052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800"/>
              </a:spcBef>
              <a:spcAft>
                <a:spcPts val="0"/>
              </a:spcAft>
              <a:buClr>
                <a:srgbClr val="05E0A2"/>
              </a:buClr>
              <a:buSzTx/>
              <a:buFontTx/>
              <a:buNone/>
              <a:tabLst/>
              <a:defRPr/>
            </a:pPr>
            <a:r>
              <a:rPr kumimoji="0" lang="en-US" sz="1400" b="1"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Poor Health Outcomes</a:t>
            </a:r>
            <a:endParaRPr kumimoji="0" lang="en-US" sz="14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51303C0C-7617-8E43-AD36-17C8A14A704B}"/>
              </a:ext>
            </a:extLst>
          </p:cNvPr>
          <p:cNvSpPr txBox="1"/>
          <p:nvPr/>
        </p:nvSpPr>
        <p:spPr>
          <a:xfrm>
            <a:off x="1447810" y="5400975"/>
            <a:ext cx="312826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800"/>
              </a:spcBef>
              <a:spcAft>
                <a:spcPts val="0"/>
              </a:spcAft>
              <a:buClr>
                <a:srgbClr val="05E0A2"/>
              </a:buClr>
              <a:buSzTx/>
              <a:buFontTx/>
              <a:buNone/>
              <a:tabLst/>
              <a:defRPr/>
            </a:pPr>
            <a:r>
              <a:rPr kumimoji="0" lang="en-US" sz="1400" b="1"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Increased Healthcare Services</a:t>
            </a:r>
            <a:br>
              <a:rPr kumimoji="0" lang="en-US" sz="1400" b="1"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(ER visits, hospitalizations, etc.)</a:t>
            </a:r>
            <a:endParaRPr kumimoji="0" lang="en-US" sz="14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90703794-C96E-E247-AC86-C7480050E126}"/>
              </a:ext>
            </a:extLst>
          </p:cNvPr>
          <p:cNvSpPr txBox="1"/>
          <p:nvPr/>
        </p:nvSpPr>
        <p:spPr>
          <a:xfrm>
            <a:off x="2141552" y="2760460"/>
            <a:ext cx="1758908" cy="5052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800"/>
              </a:spcBef>
              <a:spcAft>
                <a:spcPts val="0"/>
              </a:spcAft>
              <a:buClr>
                <a:srgbClr val="05E0A2"/>
              </a:buClr>
              <a:buSzTx/>
              <a:buFontTx/>
              <a:buNone/>
              <a:tabLst/>
              <a:defRPr/>
            </a:pPr>
            <a:r>
              <a:rPr kumimoji="0" lang="en-US" sz="1400" b="1"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Poor Medication Adherence</a:t>
            </a:r>
            <a:endParaRPr kumimoji="0" lang="en-US" sz="14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endParaRPr>
          </a:p>
        </p:txBody>
      </p:sp>
      <p:pic>
        <p:nvPicPr>
          <p:cNvPr id="53" name="Picture 52">
            <a:extLst>
              <a:ext uri="{FF2B5EF4-FFF2-40B4-BE49-F238E27FC236}">
                <a16:creationId xmlns:a16="http://schemas.microsoft.com/office/drawing/2014/main" id="{4E31964C-5C99-8D4E-92F0-4484C75DCC0D}"/>
              </a:ext>
            </a:extLst>
          </p:cNvPr>
          <p:cNvPicPr>
            <a:picLocks noChangeAspect="1"/>
          </p:cNvPicPr>
          <p:nvPr/>
        </p:nvPicPr>
        <p:blipFill>
          <a:blip r:embed="rId3"/>
          <a:stretch>
            <a:fillRect/>
          </a:stretch>
        </p:blipFill>
        <p:spPr>
          <a:xfrm>
            <a:off x="1491109" y="1903312"/>
            <a:ext cx="809432" cy="846224"/>
          </a:xfrm>
          <a:prstGeom prst="rect">
            <a:avLst/>
          </a:prstGeom>
        </p:spPr>
      </p:pic>
      <p:pic>
        <p:nvPicPr>
          <p:cNvPr id="54" name="Picture 53">
            <a:extLst>
              <a:ext uri="{FF2B5EF4-FFF2-40B4-BE49-F238E27FC236}">
                <a16:creationId xmlns:a16="http://schemas.microsoft.com/office/drawing/2014/main" id="{62CED540-AD93-DB40-9D6D-505588E61A01}"/>
              </a:ext>
            </a:extLst>
          </p:cNvPr>
          <p:cNvPicPr>
            <a:picLocks noChangeAspect="1"/>
          </p:cNvPicPr>
          <p:nvPr/>
        </p:nvPicPr>
        <p:blipFill>
          <a:blip r:embed="rId4"/>
          <a:stretch>
            <a:fillRect/>
          </a:stretch>
        </p:blipFill>
        <p:spPr>
          <a:xfrm>
            <a:off x="1561665" y="4388221"/>
            <a:ext cx="846224" cy="809432"/>
          </a:xfrm>
          <a:prstGeom prst="rect">
            <a:avLst/>
          </a:prstGeom>
        </p:spPr>
      </p:pic>
      <p:pic>
        <p:nvPicPr>
          <p:cNvPr id="55" name="Picture 54">
            <a:extLst>
              <a:ext uri="{FF2B5EF4-FFF2-40B4-BE49-F238E27FC236}">
                <a16:creationId xmlns:a16="http://schemas.microsoft.com/office/drawing/2014/main" id="{525F2AD3-1D6C-8A46-BC50-128F49B2BFCF}"/>
              </a:ext>
            </a:extLst>
          </p:cNvPr>
          <p:cNvPicPr>
            <a:picLocks noChangeAspect="1"/>
          </p:cNvPicPr>
          <p:nvPr/>
        </p:nvPicPr>
        <p:blipFill>
          <a:blip r:embed="rId5"/>
          <a:stretch>
            <a:fillRect/>
          </a:stretch>
        </p:blipFill>
        <p:spPr>
          <a:xfrm>
            <a:off x="3658811" y="4406146"/>
            <a:ext cx="809432" cy="846224"/>
          </a:xfrm>
          <a:prstGeom prst="rect">
            <a:avLst/>
          </a:prstGeom>
        </p:spPr>
      </p:pic>
      <p:pic>
        <p:nvPicPr>
          <p:cNvPr id="56" name="Picture 55">
            <a:extLst>
              <a:ext uri="{FF2B5EF4-FFF2-40B4-BE49-F238E27FC236}">
                <a16:creationId xmlns:a16="http://schemas.microsoft.com/office/drawing/2014/main" id="{4900163E-5853-2148-8ACB-0F5F15D52A9D}"/>
              </a:ext>
            </a:extLst>
          </p:cNvPr>
          <p:cNvPicPr>
            <a:picLocks noChangeAspect="1"/>
          </p:cNvPicPr>
          <p:nvPr/>
        </p:nvPicPr>
        <p:blipFill>
          <a:blip r:embed="rId6"/>
          <a:stretch>
            <a:fillRect/>
          </a:stretch>
        </p:blipFill>
        <p:spPr>
          <a:xfrm>
            <a:off x="3729849" y="1903312"/>
            <a:ext cx="846224" cy="809432"/>
          </a:xfrm>
          <a:prstGeom prst="rect">
            <a:avLst/>
          </a:prstGeom>
        </p:spPr>
      </p:pic>
      <p:grpSp>
        <p:nvGrpSpPr>
          <p:cNvPr id="142" name="Group 141">
            <a:extLst>
              <a:ext uri="{FF2B5EF4-FFF2-40B4-BE49-F238E27FC236}">
                <a16:creationId xmlns:a16="http://schemas.microsoft.com/office/drawing/2014/main" id="{998D4B1A-CA99-CC46-93E7-CD5E9A6576D8}"/>
              </a:ext>
            </a:extLst>
          </p:cNvPr>
          <p:cNvGrpSpPr/>
          <p:nvPr/>
        </p:nvGrpSpPr>
        <p:grpSpPr>
          <a:xfrm>
            <a:off x="2580681" y="1692762"/>
            <a:ext cx="880650" cy="974465"/>
            <a:chOff x="4150898" y="320536"/>
            <a:chExt cx="1378034" cy="1524835"/>
          </a:xfrm>
        </p:grpSpPr>
        <p:grpSp>
          <p:nvGrpSpPr>
            <p:cNvPr id="134" name="Group 133">
              <a:extLst>
                <a:ext uri="{FF2B5EF4-FFF2-40B4-BE49-F238E27FC236}">
                  <a16:creationId xmlns:a16="http://schemas.microsoft.com/office/drawing/2014/main" id="{71F40FBA-DEE5-AE42-8194-BA32EAF5FB1E}"/>
                </a:ext>
              </a:extLst>
            </p:cNvPr>
            <p:cNvGrpSpPr/>
            <p:nvPr/>
          </p:nvGrpSpPr>
          <p:grpSpPr>
            <a:xfrm>
              <a:off x="4150898" y="618382"/>
              <a:ext cx="974588" cy="1226989"/>
              <a:chOff x="4035170" y="984694"/>
              <a:chExt cx="2898647" cy="3649347"/>
            </a:xfrm>
          </p:grpSpPr>
          <p:sp>
            <p:nvSpPr>
              <p:cNvPr id="115" name="Freeform 114">
                <a:extLst>
                  <a:ext uri="{FF2B5EF4-FFF2-40B4-BE49-F238E27FC236}">
                    <a16:creationId xmlns:a16="http://schemas.microsoft.com/office/drawing/2014/main" id="{D9F1A507-73B9-5D4C-A8CC-B722D234B143}"/>
                  </a:ext>
                </a:extLst>
              </p:cNvPr>
              <p:cNvSpPr/>
              <p:nvPr/>
            </p:nvSpPr>
            <p:spPr>
              <a:xfrm>
                <a:off x="4075175" y="1476755"/>
                <a:ext cx="2818637" cy="3108390"/>
              </a:xfrm>
              <a:custGeom>
                <a:avLst/>
                <a:gdLst>
                  <a:gd name="connsiteX0" fmla="*/ 2595182 w 2818637"/>
                  <a:gd name="connsiteY0" fmla="*/ 290322 h 3108390"/>
                  <a:gd name="connsiteX1" fmla="*/ 2595182 w 2818637"/>
                  <a:gd name="connsiteY1" fmla="*/ 290322 h 3108390"/>
                  <a:gd name="connsiteX2" fmla="*/ 2434019 w 2818637"/>
                  <a:gd name="connsiteY2" fmla="*/ 129159 h 3108390"/>
                  <a:gd name="connsiteX3" fmla="*/ 2434019 w 2818637"/>
                  <a:gd name="connsiteY3" fmla="*/ 129159 h 3108390"/>
                  <a:gd name="connsiteX4" fmla="*/ 2434019 w 2818637"/>
                  <a:gd name="connsiteY4" fmla="*/ 0 h 3108390"/>
                  <a:gd name="connsiteX5" fmla="*/ 384620 w 2818637"/>
                  <a:gd name="connsiteY5" fmla="*/ 0 h 3108390"/>
                  <a:gd name="connsiteX6" fmla="*/ 384620 w 2818637"/>
                  <a:gd name="connsiteY6" fmla="*/ 129159 h 3108390"/>
                  <a:gd name="connsiteX7" fmla="*/ 223457 w 2818637"/>
                  <a:gd name="connsiteY7" fmla="*/ 290322 h 3108390"/>
                  <a:gd name="connsiteX8" fmla="*/ 223457 w 2818637"/>
                  <a:gd name="connsiteY8" fmla="*/ 290322 h 3108390"/>
                  <a:gd name="connsiteX9" fmla="*/ 223457 w 2818637"/>
                  <a:gd name="connsiteY9" fmla="*/ 290322 h 3108390"/>
                  <a:gd name="connsiteX10" fmla="*/ 0 w 2818637"/>
                  <a:gd name="connsiteY10" fmla="*/ 513778 h 3108390"/>
                  <a:gd name="connsiteX11" fmla="*/ 0 w 2818637"/>
                  <a:gd name="connsiteY11" fmla="*/ 513778 h 3108390"/>
                  <a:gd name="connsiteX12" fmla="*/ 0 w 2818637"/>
                  <a:gd name="connsiteY12" fmla="*/ 2885504 h 3108390"/>
                  <a:gd name="connsiteX13" fmla="*/ 223457 w 2818637"/>
                  <a:gd name="connsiteY13" fmla="*/ 3108389 h 3108390"/>
                  <a:gd name="connsiteX14" fmla="*/ 2595182 w 2818637"/>
                  <a:gd name="connsiteY14" fmla="*/ 3108389 h 3108390"/>
                  <a:gd name="connsiteX15" fmla="*/ 2818638 w 2818637"/>
                  <a:gd name="connsiteY15" fmla="*/ 2884932 h 3108390"/>
                  <a:gd name="connsiteX16" fmla="*/ 2818638 w 2818637"/>
                  <a:gd name="connsiteY16" fmla="*/ 2884932 h 3108390"/>
                  <a:gd name="connsiteX17" fmla="*/ 2818638 w 2818637"/>
                  <a:gd name="connsiteY17" fmla="*/ 513207 h 3108390"/>
                  <a:gd name="connsiteX18" fmla="*/ 2595182 w 2818637"/>
                  <a:gd name="connsiteY18" fmla="*/ 290322 h 310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8637" h="3108390">
                    <a:moveTo>
                      <a:pt x="2595182" y="290322"/>
                    </a:moveTo>
                    <a:lnTo>
                      <a:pt x="2595182" y="290322"/>
                    </a:lnTo>
                    <a:cubicBezTo>
                      <a:pt x="2506028" y="290322"/>
                      <a:pt x="2434019" y="218313"/>
                      <a:pt x="2434019" y="129159"/>
                    </a:cubicBezTo>
                    <a:lnTo>
                      <a:pt x="2434019" y="129159"/>
                    </a:lnTo>
                    <a:lnTo>
                      <a:pt x="2434019" y="0"/>
                    </a:lnTo>
                    <a:lnTo>
                      <a:pt x="384620" y="0"/>
                    </a:lnTo>
                    <a:lnTo>
                      <a:pt x="384620" y="129159"/>
                    </a:lnTo>
                    <a:cubicBezTo>
                      <a:pt x="384620" y="218313"/>
                      <a:pt x="312611" y="290322"/>
                      <a:pt x="223457" y="290322"/>
                    </a:cubicBezTo>
                    <a:lnTo>
                      <a:pt x="223457" y="290322"/>
                    </a:lnTo>
                    <a:lnTo>
                      <a:pt x="223457" y="290322"/>
                    </a:lnTo>
                    <a:cubicBezTo>
                      <a:pt x="100013" y="290322"/>
                      <a:pt x="0" y="390335"/>
                      <a:pt x="0" y="513778"/>
                    </a:cubicBezTo>
                    <a:lnTo>
                      <a:pt x="0" y="513778"/>
                    </a:lnTo>
                    <a:lnTo>
                      <a:pt x="0" y="2885504"/>
                    </a:lnTo>
                    <a:cubicBezTo>
                      <a:pt x="0" y="3008948"/>
                      <a:pt x="100013" y="3108960"/>
                      <a:pt x="223457" y="3108389"/>
                    </a:cubicBezTo>
                    <a:lnTo>
                      <a:pt x="2595182" y="3108389"/>
                    </a:lnTo>
                    <a:cubicBezTo>
                      <a:pt x="2718626" y="3108389"/>
                      <a:pt x="2818638" y="3008376"/>
                      <a:pt x="2818638" y="2884932"/>
                    </a:cubicBezTo>
                    <a:lnTo>
                      <a:pt x="2818638" y="2884932"/>
                    </a:lnTo>
                    <a:lnTo>
                      <a:pt x="2818638" y="513207"/>
                    </a:lnTo>
                    <a:cubicBezTo>
                      <a:pt x="2818638" y="390335"/>
                      <a:pt x="2718626" y="290322"/>
                      <a:pt x="2595182" y="290322"/>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6" name="Freeform 115">
                <a:extLst>
                  <a:ext uri="{FF2B5EF4-FFF2-40B4-BE49-F238E27FC236}">
                    <a16:creationId xmlns:a16="http://schemas.microsoft.com/office/drawing/2014/main" id="{1127EFD9-4C94-D143-96BF-861BC4A68B16}"/>
                  </a:ext>
                </a:extLst>
              </p:cNvPr>
              <p:cNvSpPr/>
              <p:nvPr/>
            </p:nvSpPr>
            <p:spPr>
              <a:xfrm>
                <a:off x="4076319" y="2132266"/>
                <a:ext cx="2392870" cy="1960816"/>
              </a:xfrm>
              <a:custGeom>
                <a:avLst/>
                <a:gdLst>
                  <a:gd name="connsiteX0" fmla="*/ 0 w 2392870"/>
                  <a:gd name="connsiteY0" fmla="*/ 0 h 1960816"/>
                  <a:gd name="connsiteX1" fmla="*/ 2164271 w 2392870"/>
                  <a:gd name="connsiteY1" fmla="*/ 0 h 1960816"/>
                  <a:gd name="connsiteX2" fmla="*/ 2392871 w 2392870"/>
                  <a:gd name="connsiteY2" fmla="*/ 228600 h 1960816"/>
                  <a:gd name="connsiteX3" fmla="*/ 2392871 w 2392870"/>
                  <a:gd name="connsiteY3" fmla="*/ 1732217 h 1960816"/>
                  <a:gd name="connsiteX4" fmla="*/ 2164271 w 2392870"/>
                  <a:gd name="connsiteY4" fmla="*/ 1960817 h 1960816"/>
                  <a:gd name="connsiteX5" fmla="*/ 0 w 2392870"/>
                  <a:gd name="connsiteY5" fmla="*/ 1960817 h 1960816"/>
                  <a:gd name="connsiteX6" fmla="*/ 0 w 2392870"/>
                  <a:gd name="connsiteY6" fmla="*/ 1960817 h 1960816"/>
                  <a:gd name="connsiteX7" fmla="*/ 0 w 2392870"/>
                  <a:gd name="connsiteY7" fmla="*/ 0 h 1960816"/>
                  <a:gd name="connsiteX8" fmla="*/ 0 w 2392870"/>
                  <a:gd name="connsiteY8" fmla="*/ 0 h 196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870" h="1960816">
                    <a:moveTo>
                      <a:pt x="0" y="0"/>
                    </a:moveTo>
                    <a:lnTo>
                      <a:pt x="2164271" y="0"/>
                    </a:lnTo>
                    <a:cubicBezTo>
                      <a:pt x="2290572" y="0"/>
                      <a:pt x="2392871" y="102298"/>
                      <a:pt x="2392871" y="228600"/>
                    </a:cubicBezTo>
                    <a:lnTo>
                      <a:pt x="2392871" y="1732217"/>
                    </a:lnTo>
                    <a:cubicBezTo>
                      <a:pt x="2392871" y="1858518"/>
                      <a:pt x="2290572" y="1960817"/>
                      <a:pt x="2164271" y="1960817"/>
                    </a:cubicBezTo>
                    <a:lnTo>
                      <a:pt x="0" y="1960817"/>
                    </a:lnTo>
                    <a:lnTo>
                      <a:pt x="0" y="1960817"/>
                    </a:lnTo>
                    <a:lnTo>
                      <a:pt x="0" y="0"/>
                    </a:lnTo>
                    <a:lnTo>
                      <a:pt x="0" y="0"/>
                    </a:lnTo>
                    <a:close/>
                  </a:path>
                </a:pathLst>
              </a:custGeom>
              <a:solidFill>
                <a:schemeClr val="accent6"/>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7" name="Freeform 116">
                <a:extLst>
                  <a:ext uri="{FF2B5EF4-FFF2-40B4-BE49-F238E27FC236}">
                    <a16:creationId xmlns:a16="http://schemas.microsoft.com/office/drawing/2014/main" id="{108ACD71-55EB-5E48-BB2F-BA69097BE5BE}"/>
                  </a:ext>
                </a:extLst>
              </p:cNvPr>
              <p:cNvSpPr/>
              <p:nvPr/>
            </p:nvSpPr>
            <p:spPr>
              <a:xfrm>
                <a:off x="4382643" y="2444305"/>
                <a:ext cx="612700" cy="612648"/>
              </a:xfrm>
              <a:custGeom>
                <a:avLst/>
                <a:gdLst>
                  <a:gd name="connsiteX0" fmla="*/ 574358 w 612700"/>
                  <a:gd name="connsiteY0" fmla="*/ 225171 h 612648"/>
                  <a:gd name="connsiteX1" fmla="*/ 388048 w 612700"/>
                  <a:gd name="connsiteY1" fmla="*/ 225171 h 612648"/>
                  <a:gd name="connsiteX2" fmla="*/ 388048 w 612700"/>
                  <a:gd name="connsiteY2" fmla="*/ 38862 h 612648"/>
                  <a:gd name="connsiteX3" fmla="*/ 349186 w 612700"/>
                  <a:gd name="connsiteY3" fmla="*/ 0 h 612648"/>
                  <a:gd name="connsiteX4" fmla="*/ 349186 w 612700"/>
                  <a:gd name="connsiteY4" fmla="*/ 0 h 612648"/>
                  <a:gd name="connsiteX5" fmla="*/ 264604 w 612700"/>
                  <a:gd name="connsiteY5" fmla="*/ 0 h 612648"/>
                  <a:gd name="connsiteX6" fmla="*/ 225743 w 612700"/>
                  <a:gd name="connsiteY6" fmla="*/ 38862 h 612648"/>
                  <a:gd name="connsiteX7" fmla="*/ 225743 w 612700"/>
                  <a:gd name="connsiteY7" fmla="*/ 225171 h 612648"/>
                  <a:gd name="connsiteX8" fmla="*/ 38862 w 612700"/>
                  <a:gd name="connsiteY8" fmla="*/ 225171 h 612648"/>
                  <a:gd name="connsiteX9" fmla="*/ 0 w 612700"/>
                  <a:gd name="connsiteY9" fmla="*/ 264033 h 612648"/>
                  <a:gd name="connsiteX10" fmla="*/ 0 w 612700"/>
                  <a:gd name="connsiteY10" fmla="*/ 264033 h 612648"/>
                  <a:gd name="connsiteX11" fmla="*/ 0 w 612700"/>
                  <a:gd name="connsiteY11" fmla="*/ 348615 h 612648"/>
                  <a:gd name="connsiteX12" fmla="*/ 38862 w 612700"/>
                  <a:gd name="connsiteY12" fmla="*/ 387477 h 612648"/>
                  <a:gd name="connsiteX13" fmla="*/ 38862 w 612700"/>
                  <a:gd name="connsiteY13" fmla="*/ 387477 h 612648"/>
                  <a:gd name="connsiteX14" fmla="*/ 225171 w 612700"/>
                  <a:gd name="connsiteY14" fmla="*/ 387477 h 612648"/>
                  <a:gd name="connsiteX15" fmla="*/ 225171 w 612700"/>
                  <a:gd name="connsiteY15" fmla="*/ 573786 h 612648"/>
                  <a:gd name="connsiteX16" fmla="*/ 264033 w 612700"/>
                  <a:gd name="connsiteY16" fmla="*/ 612648 h 612648"/>
                  <a:gd name="connsiteX17" fmla="*/ 264033 w 612700"/>
                  <a:gd name="connsiteY17" fmla="*/ 612648 h 612648"/>
                  <a:gd name="connsiteX18" fmla="*/ 348615 w 612700"/>
                  <a:gd name="connsiteY18" fmla="*/ 612648 h 612648"/>
                  <a:gd name="connsiteX19" fmla="*/ 387477 w 612700"/>
                  <a:gd name="connsiteY19" fmla="*/ 573786 h 612648"/>
                  <a:gd name="connsiteX20" fmla="*/ 387477 w 612700"/>
                  <a:gd name="connsiteY20" fmla="*/ 573786 h 612648"/>
                  <a:gd name="connsiteX21" fmla="*/ 387477 w 612700"/>
                  <a:gd name="connsiteY21" fmla="*/ 387477 h 612648"/>
                  <a:gd name="connsiteX22" fmla="*/ 573786 w 612700"/>
                  <a:gd name="connsiteY22" fmla="*/ 387477 h 612648"/>
                  <a:gd name="connsiteX23" fmla="*/ 612648 w 612700"/>
                  <a:gd name="connsiteY23" fmla="*/ 348615 h 612648"/>
                  <a:gd name="connsiteX24" fmla="*/ 612648 w 612700"/>
                  <a:gd name="connsiteY24" fmla="*/ 348615 h 612648"/>
                  <a:gd name="connsiteX25" fmla="*/ 612648 w 612700"/>
                  <a:gd name="connsiteY25" fmla="*/ 264033 h 612648"/>
                  <a:gd name="connsiteX26" fmla="*/ 574358 w 612700"/>
                  <a:gd name="connsiteY26" fmla="*/ 225171 h 612648"/>
                  <a:gd name="connsiteX27" fmla="*/ 574358 w 612700"/>
                  <a:gd name="connsiteY27" fmla="*/ 225171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2700" h="612648">
                    <a:moveTo>
                      <a:pt x="574358" y="225171"/>
                    </a:moveTo>
                    <a:lnTo>
                      <a:pt x="388048" y="225171"/>
                    </a:lnTo>
                    <a:lnTo>
                      <a:pt x="388048" y="38862"/>
                    </a:lnTo>
                    <a:cubicBezTo>
                      <a:pt x="388048" y="17145"/>
                      <a:pt x="370903" y="0"/>
                      <a:pt x="349186" y="0"/>
                    </a:cubicBezTo>
                    <a:lnTo>
                      <a:pt x="349186" y="0"/>
                    </a:lnTo>
                    <a:lnTo>
                      <a:pt x="264604" y="0"/>
                    </a:lnTo>
                    <a:cubicBezTo>
                      <a:pt x="242888" y="0"/>
                      <a:pt x="225743" y="17716"/>
                      <a:pt x="225743" y="38862"/>
                    </a:cubicBezTo>
                    <a:lnTo>
                      <a:pt x="225743" y="225171"/>
                    </a:lnTo>
                    <a:lnTo>
                      <a:pt x="38862" y="225171"/>
                    </a:lnTo>
                    <a:cubicBezTo>
                      <a:pt x="17145" y="225171"/>
                      <a:pt x="0" y="242316"/>
                      <a:pt x="0" y="264033"/>
                    </a:cubicBezTo>
                    <a:lnTo>
                      <a:pt x="0" y="264033"/>
                    </a:lnTo>
                    <a:lnTo>
                      <a:pt x="0" y="348615"/>
                    </a:lnTo>
                    <a:cubicBezTo>
                      <a:pt x="0" y="370332"/>
                      <a:pt x="17716" y="387477"/>
                      <a:pt x="38862" y="387477"/>
                    </a:cubicBezTo>
                    <a:lnTo>
                      <a:pt x="38862" y="387477"/>
                    </a:lnTo>
                    <a:lnTo>
                      <a:pt x="225171" y="387477"/>
                    </a:lnTo>
                    <a:lnTo>
                      <a:pt x="225171" y="573786"/>
                    </a:lnTo>
                    <a:cubicBezTo>
                      <a:pt x="225171" y="595503"/>
                      <a:pt x="242888" y="612648"/>
                      <a:pt x="264033" y="612648"/>
                    </a:cubicBezTo>
                    <a:lnTo>
                      <a:pt x="264033" y="612648"/>
                    </a:lnTo>
                    <a:lnTo>
                      <a:pt x="348615" y="612648"/>
                    </a:lnTo>
                    <a:cubicBezTo>
                      <a:pt x="370332" y="612648"/>
                      <a:pt x="387477" y="594931"/>
                      <a:pt x="387477" y="573786"/>
                    </a:cubicBezTo>
                    <a:lnTo>
                      <a:pt x="387477" y="573786"/>
                    </a:lnTo>
                    <a:lnTo>
                      <a:pt x="387477" y="387477"/>
                    </a:lnTo>
                    <a:lnTo>
                      <a:pt x="573786" y="387477"/>
                    </a:lnTo>
                    <a:cubicBezTo>
                      <a:pt x="595503" y="387477"/>
                      <a:pt x="612648" y="370332"/>
                      <a:pt x="612648" y="348615"/>
                    </a:cubicBezTo>
                    <a:lnTo>
                      <a:pt x="612648" y="348615"/>
                    </a:lnTo>
                    <a:lnTo>
                      <a:pt x="612648" y="264033"/>
                    </a:lnTo>
                    <a:cubicBezTo>
                      <a:pt x="613791" y="242316"/>
                      <a:pt x="596074" y="225171"/>
                      <a:pt x="574358" y="225171"/>
                    </a:cubicBezTo>
                    <a:lnTo>
                      <a:pt x="574358" y="225171"/>
                    </a:ln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8" name="Freeform 117">
                <a:extLst>
                  <a:ext uri="{FF2B5EF4-FFF2-40B4-BE49-F238E27FC236}">
                    <a16:creationId xmlns:a16="http://schemas.microsoft.com/office/drawing/2014/main" id="{6ABB36B8-0FD1-9547-9D37-A2A45CB82B0E}"/>
                  </a:ext>
                </a:extLst>
              </p:cNvPr>
              <p:cNvSpPr/>
              <p:nvPr/>
            </p:nvSpPr>
            <p:spPr>
              <a:xfrm>
                <a:off x="4342066" y="3288982"/>
                <a:ext cx="1700212" cy="80010"/>
              </a:xfrm>
              <a:custGeom>
                <a:avLst/>
                <a:gdLst>
                  <a:gd name="connsiteX0" fmla="*/ 1660779 w 1700212"/>
                  <a:gd name="connsiteY0" fmla="*/ 80010 h 80010"/>
                  <a:gd name="connsiteX1" fmla="*/ 40005 w 1700212"/>
                  <a:gd name="connsiteY1" fmla="*/ 80010 h 80010"/>
                  <a:gd name="connsiteX2" fmla="*/ 0 w 1700212"/>
                  <a:gd name="connsiteY2" fmla="*/ 40005 h 80010"/>
                  <a:gd name="connsiteX3" fmla="*/ 40005 w 1700212"/>
                  <a:gd name="connsiteY3" fmla="*/ 0 h 80010"/>
                  <a:gd name="connsiteX4" fmla="*/ 1660207 w 1700212"/>
                  <a:gd name="connsiteY4" fmla="*/ 0 h 80010"/>
                  <a:gd name="connsiteX5" fmla="*/ 1700212 w 1700212"/>
                  <a:gd name="connsiteY5" fmla="*/ 40005 h 80010"/>
                  <a:gd name="connsiteX6" fmla="*/ 1660779 w 1700212"/>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212" h="80010">
                    <a:moveTo>
                      <a:pt x="1660779" y="80010"/>
                    </a:moveTo>
                    <a:lnTo>
                      <a:pt x="40005" y="80010"/>
                    </a:lnTo>
                    <a:cubicBezTo>
                      <a:pt x="17717" y="80010"/>
                      <a:pt x="0" y="62294"/>
                      <a:pt x="0" y="40005"/>
                    </a:cubicBezTo>
                    <a:cubicBezTo>
                      <a:pt x="0" y="17716"/>
                      <a:pt x="17717" y="0"/>
                      <a:pt x="40005" y="0"/>
                    </a:cubicBezTo>
                    <a:lnTo>
                      <a:pt x="1660207" y="0"/>
                    </a:lnTo>
                    <a:cubicBezTo>
                      <a:pt x="1682496" y="0"/>
                      <a:pt x="1700212" y="17716"/>
                      <a:pt x="1700212" y="40005"/>
                    </a:cubicBezTo>
                    <a:cubicBezTo>
                      <a:pt x="1700212" y="62294"/>
                      <a:pt x="1682496" y="80010"/>
                      <a:pt x="1660779" y="800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9" name="Freeform 118">
                <a:extLst>
                  <a:ext uri="{FF2B5EF4-FFF2-40B4-BE49-F238E27FC236}">
                    <a16:creationId xmlns:a16="http://schemas.microsoft.com/office/drawing/2014/main" id="{C92C7954-C304-9F49-99B3-16A70CE4F1D6}"/>
                  </a:ext>
                </a:extLst>
              </p:cNvPr>
              <p:cNvSpPr/>
              <p:nvPr/>
            </p:nvSpPr>
            <p:spPr>
              <a:xfrm>
                <a:off x="4342066" y="3509010"/>
                <a:ext cx="1377886" cy="80010"/>
              </a:xfrm>
              <a:custGeom>
                <a:avLst/>
                <a:gdLst>
                  <a:gd name="connsiteX0" fmla="*/ 1338453 w 1377886"/>
                  <a:gd name="connsiteY0" fmla="*/ 80010 h 80010"/>
                  <a:gd name="connsiteX1" fmla="*/ 40005 w 1377886"/>
                  <a:gd name="connsiteY1" fmla="*/ 80010 h 80010"/>
                  <a:gd name="connsiteX2" fmla="*/ 0 w 1377886"/>
                  <a:gd name="connsiteY2" fmla="*/ 40005 h 80010"/>
                  <a:gd name="connsiteX3" fmla="*/ 40005 w 1377886"/>
                  <a:gd name="connsiteY3" fmla="*/ 0 h 80010"/>
                  <a:gd name="connsiteX4" fmla="*/ 1337882 w 1377886"/>
                  <a:gd name="connsiteY4" fmla="*/ 0 h 80010"/>
                  <a:gd name="connsiteX5" fmla="*/ 1377887 w 1377886"/>
                  <a:gd name="connsiteY5" fmla="*/ 40005 h 80010"/>
                  <a:gd name="connsiteX6" fmla="*/ 1338453 w 1377886"/>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886" h="80010">
                    <a:moveTo>
                      <a:pt x="1338453" y="80010"/>
                    </a:moveTo>
                    <a:lnTo>
                      <a:pt x="40005" y="80010"/>
                    </a:lnTo>
                    <a:cubicBezTo>
                      <a:pt x="17717" y="80010"/>
                      <a:pt x="0" y="62294"/>
                      <a:pt x="0" y="40005"/>
                    </a:cubicBezTo>
                    <a:cubicBezTo>
                      <a:pt x="0" y="17716"/>
                      <a:pt x="17717" y="0"/>
                      <a:pt x="40005" y="0"/>
                    </a:cubicBezTo>
                    <a:lnTo>
                      <a:pt x="1337882" y="0"/>
                    </a:lnTo>
                    <a:cubicBezTo>
                      <a:pt x="1360170" y="0"/>
                      <a:pt x="1377887" y="17716"/>
                      <a:pt x="1377887" y="40005"/>
                    </a:cubicBezTo>
                    <a:cubicBezTo>
                      <a:pt x="1377887" y="62294"/>
                      <a:pt x="1360170" y="80010"/>
                      <a:pt x="1338453" y="800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0" name="Freeform 119">
                <a:extLst>
                  <a:ext uri="{FF2B5EF4-FFF2-40B4-BE49-F238E27FC236}">
                    <a16:creationId xmlns:a16="http://schemas.microsoft.com/office/drawing/2014/main" id="{29EDAAAC-D455-A84A-BFE8-B83E4AE2D947}"/>
                  </a:ext>
                </a:extLst>
              </p:cNvPr>
              <p:cNvSpPr/>
              <p:nvPr/>
            </p:nvSpPr>
            <p:spPr>
              <a:xfrm>
                <a:off x="4342066" y="3728466"/>
                <a:ext cx="1601914" cy="80010"/>
              </a:xfrm>
              <a:custGeom>
                <a:avLst/>
                <a:gdLst>
                  <a:gd name="connsiteX0" fmla="*/ 1561910 w 1601914"/>
                  <a:gd name="connsiteY0" fmla="*/ 80010 h 80010"/>
                  <a:gd name="connsiteX1" fmla="*/ 40005 w 1601914"/>
                  <a:gd name="connsiteY1" fmla="*/ 80010 h 80010"/>
                  <a:gd name="connsiteX2" fmla="*/ 0 w 1601914"/>
                  <a:gd name="connsiteY2" fmla="*/ 40005 h 80010"/>
                  <a:gd name="connsiteX3" fmla="*/ 40005 w 1601914"/>
                  <a:gd name="connsiteY3" fmla="*/ 0 h 80010"/>
                  <a:gd name="connsiteX4" fmla="*/ 1561910 w 1601914"/>
                  <a:gd name="connsiteY4" fmla="*/ 0 h 80010"/>
                  <a:gd name="connsiteX5" fmla="*/ 1601915 w 1601914"/>
                  <a:gd name="connsiteY5" fmla="*/ 40005 h 80010"/>
                  <a:gd name="connsiteX6" fmla="*/ 1561910 w 1601914"/>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914" h="80010">
                    <a:moveTo>
                      <a:pt x="1561910" y="80010"/>
                    </a:moveTo>
                    <a:lnTo>
                      <a:pt x="40005" y="80010"/>
                    </a:lnTo>
                    <a:cubicBezTo>
                      <a:pt x="17717" y="80010"/>
                      <a:pt x="0" y="62293"/>
                      <a:pt x="0" y="40005"/>
                    </a:cubicBezTo>
                    <a:cubicBezTo>
                      <a:pt x="0" y="17716"/>
                      <a:pt x="17717" y="0"/>
                      <a:pt x="40005" y="0"/>
                    </a:cubicBezTo>
                    <a:lnTo>
                      <a:pt x="1561910" y="0"/>
                    </a:lnTo>
                    <a:cubicBezTo>
                      <a:pt x="1584198" y="0"/>
                      <a:pt x="1601915" y="17716"/>
                      <a:pt x="1601915" y="40005"/>
                    </a:cubicBezTo>
                    <a:cubicBezTo>
                      <a:pt x="1601915" y="62293"/>
                      <a:pt x="1584198" y="80010"/>
                      <a:pt x="1561910" y="800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1" name="Freeform 120">
                <a:extLst>
                  <a:ext uri="{FF2B5EF4-FFF2-40B4-BE49-F238E27FC236}">
                    <a16:creationId xmlns:a16="http://schemas.microsoft.com/office/drawing/2014/main" id="{90E862B4-0593-A549-8721-C5880CBE2422}"/>
                  </a:ext>
                </a:extLst>
              </p:cNvPr>
              <p:cNvSpPr/>
              <p:nvPr/>
            </p:nvSpPr>
            <p:spPr>
              <a:xfrm>
                <a:off x="4222623" y="1026414"/>
                <a:ext cx="2492883" cy="453770"/>
              </a:xfrm>
              <a:custGeom>
                <a:avLst/>
                <a:gdLst>
                  <a:gd name="connsiteX0" fmla="*/ 114300 w 2492883"/>
                  <a:gd name="connsiteY0" fmla="*/ 0 h 453770"/>
                  <a:gd name="connsiteX1" fmla="*/ 2378583 w 2492883"/>
                  <a:gd name="connsiteY1" fmla="*/ 0 h 453770"/>
                  <a:gd name="connsiteX2" fmla="*/ 2492883 w 2492883"/>
                  <a:gd name="connsiteY2" fmla="*/ 114300 h 453770"/>
                  <a:gd name="connsiteX3" fmla="*/ 2492883 w 2492883"/>
                  <a:gd name="connsiteY3" fmla="*/ 339471 h 453770"/>
                  <a:gd name="connsiteX4" fmla="*/ 2378583 w 2492883"/>
                  <a:gd name="connsiteY4" fmla="*/ 453771 h 453770"/>
                  <a:gd name="connsiteX5" fmla="*/ 114300 w 2492883"/>
                  <a:gd name="connsiteY5" fmla="*/ 453771 h 453770"/>
                  <a:gd name="connsiteX6" fmla="*/ 0 w 2492883"/>
                  <a:gd name="connsiteY6" fmla="*/ 339471 h 453770"/>
                  <a:gd name="connsiteX7" fmla="*/ 0 w 2492883"/>
                  <a:gd name="connsiteY7" fmla="*/ 114871 h 453770"/>
                  <a:gd name="connsiteX8" fmla="*/ 114300 w 2492883"/>
                  <a:gd name="connsiteY8" fmla="*/ 0 h 4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883" h="453770">
                    <a:moveTo>
                      <a:pt x="114300" y="0"/>
                    </a:moveTo>
                    <a:lnTo>
                      <a:pt x="2378583" y="0"/>
                    </a:lnTo>
                    <a:cubicBezTo>
                      <a:pt x="2441448" y="0"/>
                      <a:pt x="2492883" y="51435"/>
                      <a:pt x="2492883" y="114300"/>
                    </a:cubicBezTo>
                    <a:lnTo>
                      <a:pt x="2492883" y="339471"/>
                    </a:lnTo>
                    <a:cubicBezTo>
                      <a:pt x="2492883" y="402336"/>
                      <a:pt x="2441448" y="453771"/>
                      <a:pt x="2378583" y="453771"/>
                    </a:cubicBezTo>
                    <a:lnTo>
                      <a:pt x="114300" y="453771"/>
                    </a:lnTo>
                    <a:cubicBezTo>
                      <a:pt x="51435" y="453771"/>
                      <a:pt x="0" y="402336"/>
                      <a:pt x="0" y="339471"/>
                    </a:cubicBezTo>
                    <a:lnTo>
                      <a:pt x="0" y="114871"/>
                    </a:lnTo>
                    <a:cubicBezTo>
                      <a:pt x="0" y="51435"/>
                      <a:pt x="51435" y="0"/>
                      <a:pt x="114300" y="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2" name="Freeform 121">
                <a:extLst>
                  <a:ext uri="{FF2B5EF4-FFF2-40B4-BE49-F238E27FC236}">
                    <a16:creationId xmlns:a16="http://schemas.microsoft.com/office/drawing/2014/main" id="{87ADC9F5-D9B7-444A-81D5-2A0BDD1A5E05}"/>
                  </a:ext>
                </a:extLst>
              </p:cNvPr>
              <p:cNvSpPr/>
              <p:nvPr/>
            </p:nvSpPr>
            <p:spPr>
              <a:xfrm>
                <a:off x="4349495" y="1136713"/>
                <a:ext cx="2492882" cy="453199"/>
              </a:xfrm>
              <a:custGeom>
                <a:avLst/>
                <a:gdLst>
                  <a:gd name="connsiteX0" fmla="*/ 114300 w 2492882"/>
                  <a:gd name="connsiteY0" fmla="*/ 0 h 453199"/>
                  <a:gd name="connsiteX1" fmla="*/ 2378583 w 2492882"/>
                  <a:gd name="connsiteY1" fmla="*/ 0 h 453199"/>
                  <a:gd name="connsiteX2" fmla="*/ 2492883 w 2492882"/>
                  <a:gd name="connsiteY2" fmla="*/ 114300 h 453199"/>
                  <a:gd name="connsiteX3" fmla="*/ 2492883 w 2492882"/>
                  <a:gd name="connsiteY3" fmla="*/ 338900 h 453199"/>
                  <a:gd name="connsiteX4" fmla="*/ 2378583 w 2492882"/>
                  <a:gd name="connsiteY4" fmla="*/ 453200 h 453199"/>
                  <a:gd name="connsiteX5" fmla="*/ 114300 w 2492882"/>
                  <a:gd name="connsiteY5" fmla="*/ 453200 h 453199"/>
                  <a:gd name="connsiteX6" fmla="*/ 0 w 2492882"/>
                  <a:gd name="connsiteY6" fmla="*/ 338900 h 453199"/>
                  <a:gd name="connsiteX7" fmla="*/ 0 w 2492882"/>
                  <a:gd name="connsiteY7" fmla="*/ 114300 h 453199"/>
                  <a:gd name="connsiteX8" fmla="*/ 114300 w 2492882"/>
                  <a:gd name="connsiteY8" fmla="*/ 0 h 4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882" h="453199">
                    <a:moveTo>
                      <a:pt x="114300" y="0"/>
                    </a:moveTo>
                    <a:lnTo>
                      <a:pt x="2378583" y="0"/>
                    </a:lnTo>
                    <a:cubicBezTo>
                      <a:pt x="2441448" y="0"/>
                      <a:pt x="2492883" y="51435"/>
                      <a:pt x="2492883" y="114300"/>
                    </a:cubicBezTo>
                    <a:lnTo>
                      <a:pt x="2492883" y="338900"/>
                    </a:lnTo>
                    <a:cubicBezTo>
                      <a:pt x="2492883" y="401765"/>
                      <a:pt x="2441448" y="453200"/>
                      <a:pt x="2378583" y="453200"/>
                    </a:cubicBezTo>
                    <a:lnTo>
                      <a:pt x="114300" y="453200"/>
                    </a:lnTo>
                    <a:cubicBezTo>
                      <a:pt x="51435" y="453200"/>
                      <a:pt x="0" y="401765"/>
                      <a:pt x="0" y="338900"/>
                    </a:cubicBezTo>
                    <a:lnTo>
                      <a:pt x="0" y="114300"/>
                    </a:lnTo>
                    <a:cubicBezTo>
                      <a:pt x="0" y="50864"/>
                      <a:pt x="51435" y="0"/>
                      <a:pt x="114300" y="0"/>
                    </a:cubicBezTo>
                    <a:close/>
                  </a:path>
                </a:pathLst>
              </a:custGeom>
              <a:solidFill>
                <a:schemeClr val="accent6"/>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3" name="Freeform 122">
                <a:extLst>
                  <a:ext uri="{FF2B5EF4-FFF2-40B4-BE49-F238E27FC236}">
                    <a16:creationId xmlns:a16="http://schemas.microsoft.com/office/drawing/2014/main" id="{4E07CC2C-BB9D-9343-AF19-7D5AD8FD3A7E}"/>
                  </a:ext>
                </a:extLst>
              </p:cNvPr>
              <p:cNvSpPr/>
              <p:nvPr/>
            </p:nvSpPr>
            <p:spPr>
              <a:xfrm>
                <a:off x="4198048" y="984694"/>
                <a:ext cx="2573464" cy="533209"/>
              </a:xfrm>
              <a:custGeom>
                <a:avLst/>
                <a:gdLst>
                  <a:gd name="connsiteX0" fmla="*/ 2418588 w 2573464"/>
                  <a:gd name="connsiteY0" fmla="*/ 533210 h 533209"/>
                  <a:gd name="connsiteX1" fmla="*/ 154305 w 2573464"/>
                  <a:gd name="connsiteY1" fmla="*/ 533210 h 533209"/>
                  <a:gd name="connsiteX2" fmla="*/ 0 w 2573464"/>
                  <a:gd name="connsiteY2" fmla="*/ 378905 h 533209"/>
                  <a:gd name="connsiteX3" fmla="*/ 0 w 2573464"/>
                  <a:gd name="connsiteY3" fmla="*/ 378905 h 533209"/>
                  <a:gd name="connsiteX4" fmla="*/ 0 w 2573464"/>
                  <a:gd name="connsiteY4" fmla="*/ 154305 h 533209"/>
                  <a:gd name="connsiteX5" fmla="*/ 154305 w 2573464"/>
                  <a:gd name="connsiteY5" fmla="*/ 0 h 533209"/>
                  <a:gd name="connsiteX6" fmla="*/ 2419160 w 2573464"/>
                  <a:gd name="connsiteY6" fmla="*/ 0 h 533209"/>
                  <a:gd name="connsiteX7" fmla="*/ 2573465 w 2573464"/>
                  <a:gd name="connsiteY7" fmla="*/ 154305 h 533209"/>
                  <a:gd name="connsiteX8" fmla="*/ 2573465 w 2573464"/>
                  <a:gd name="connsiteY8" fmla="*/ 378905 h 533209"/>
                  <a:gd name="connsiteX9" fmla="*/ 2418588 w 2573464"/>
                  <a:gd name="connsiteY9" fmla="*/ 533210 h 533209"/>
                  <a:gd name="connsiteX10" fmla="*/ 2418588 w 2573464"/>
                  <a:gd name="connsiteY10" fmla="*/ 533210 h 533209"/>
                  <a:gd name="connsiteX11" fmla="*/ 154305 w 2573464"/>
                  <a:gd name="connsiteY11" fmla="*/ 80010 h 533209"/>
                  <a:gd name="connsiteX12" fmla="*/ 80010 w 2573464"/>
                  <a:gd name="connsiteY12" fmla="*/ 154305 h 533209"/>
                  <a:gd name="connsiteX13" fmla="*/ 80010 w 2573464"/>
                  <a:gd name="connsiteY13" fmla="*/ 378905 h 533209"/>
                  <a:gd name="connsiteX14" fmla="*/ 154305 w 2573464"/>
                  <a:gd name="connsiteY14" fmla="*/ 453200 h 533209"/>
                  <a:gd name="connsiteX15" fmla="*/ 154305 w 2573464"/>
                  <a:gd name="connsiteY15" fmla="*/ 453200 h 533209"/>
                  <a:gd name="connsiteX16" fmla="*/ 2419160 w 2573464"/>
                  <a:gd name="connsiteY16" fmla="*/ 453200 h 533209"/>
                  <a:gd name="connsiteX17" fmla="*/ 2493455 w 2573464"/>
                  <a:gd name="connsiteY17" fmla="*/ 378905 h 533209"/>
                  <a:gd name="connsiteX18" fmla="*/ 2493455 w 2573464"/>
                  <a:gd name="connsiteY18" fmla="*/ 378905 h 533209"/>
                  <a:gd name="connsiteX19" fmla="*/ 2493455 w 2573464"/>
                  <a:gd name="connsiteY19" fmla="*/ 154305 h 533209"/>
                  <a:gd name="connsiteX20" fmla="*/ 2419160 w 2573464"/>
                  <a:gd name="connsiteY20" fmla="*/ 80010 h 533209"/>
                  <a:gd name="connsiteX21" fmla="*/ 154305 w 2573464"/>
                  <a:gd name="connsiteY21" fmla="*/ 80010 h 53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3464" h="533209">
                    <a:moveTo>
                      <a:pt x="2418588" y="533210"/>
                    </a:moveTo>
                    <a:lnTo>
                      <a:pt x="154305" y="533210"/>
                    </a:lnTo>
                    <a:cubicBezTo>
                      <a:pt x="69152" y="533210"/>
                      <a:pt x="0" y="464058"/>
                      <a:pt x="0" y="378905"/>
                    </a:cubicBezTo>
                    <a:lnTo>
                      <a:pt x="0" y="378905"/>
                    </a:lnTo>
                    <a:lnTo>
                      <a:pt x="0" y="154305"/>
                    </a:lnTo>
                    <a:cubicBezTo>
                      <a:pt x="0" y="69151"/>
                      <a:pt x="69152" y="0"/>
                      <a:pt x="154305" y="0"/>
                    </a:cubicBezTo>
                    <a:lnTo>
                      <a:pt x="2419160" y="0"/>
                    </a:lnTo>
                    <a:cubicBezTo>
                      <a:pt x="2504313" y="0"/>
                      <a:pt x="2573465" y="69151"/>
                      <a:pt x="2573465" y="154305"/>
                    </a:cubicBezTo>
                    <a:lnTo>
                      <a:pt x="2573465" y="378905"/>
                    </a:lnTo>
                    <a:cubicBezTo>
                      <a:pt x="2572893" y="464630"/>
                      <a:pt x="2503742" y="533210"/>
                      <a:pt x="2418588" y="533210"/>
                    </a:cubicBezTo>
                    <a:lnTo>
                      <a:pt x="2418588" y="533210"/>
                    </a:lnTo>
                    <a:close/>
                    <a:moveTo>
                      <a:pt x="154305" y="80010"/>
                    </a:moveTo>
                    <a:cubicBezTo>
                      <a:pt x="113157" y="80010"/>
                      <a:pt x="80010" y="113157"/>
                      <a:pt x="80010" y="154305"/>
                    </a:cubicBezTo>
                    <a:lnTo>
                      <a:pt x="80010" y="378905"/>
                    </a:lnTo>
                    <a:cubicBezTo>
                      <a:pt x="80010" y="420053"/>
                      <a:pt x="113157" y="453200"/>
                      <a:pt x="154305" y="453200"/>
                    </a:cubicBezTo>
                    <a:lnTo>
                      <a:pt x="154305" y="453200"/>
                    </a:lnTo>
                    <a:lnTo>
                      <a:pt x="2419160" y="453200"/>
                    </a:lnTo>
                    <a:cubicBezTo>
                      <a:pt x="2460308" y="453200"/>
                      <a:pt x="2493455" y="420053"/>
                      <a:pt x="2493455" y="378905"/>
                    </a:cubicBezTo>
                    <a:lnTo>
                      <a:pt x="2493455" y="378905"/>
                    </a:lnTo>
                    <a:lnTo>
                      <a:pt x="2493455" y="154305"/>
                    </a:lnTo>
                    <a:cubicBezTo>
                      <a:pt x="2493455" y="113157"/>
                      <a:pt x="2460308" y="80010"/>
                      <a:pt x="2419160" y="80010"/>
                    </a:cubicBezTo>
                    <a:lnTo>
                      <a:pt x="154305" y="80010"/>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4" name="Freeform 123">
                <a:extLst>
                  <a:ext uri="{FF2B5EF4-FFF2-40B4-BE49-F238E27FC236}">
                    <a16:creationId xmlns:a16="http://schemas.microsoft.com/office/drawing/2014/main" id="{CD84FFCE-69B6-BD4C-9548-D04B331FB98B}"/>
                  </a:ext>
                </a:extLst>
              </p:cNvPr>
              <p:cNvSpPr/>
              <p:nvPr/>
            </p:nvSpPr>
            <p:spPr>
              <a:xfrm>
                <a:off x="4451794"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4" y="0"/>
                      <a:pt x="80010" y="17717"/>
                      <a:pt x="80010" y="40005"/>
                    </a:cubicBezTo>
                    <a:lnTo>
                      <a:pt x="80010" y="225171"/>
                    </a:lnTo>
                    <a:cubicBezTo>
                      <a:pt x="80010" y="247460"/>
                      <a:pt x="62294" y="265176"/>
                      <a:pt x="40005" y="2651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5" name="Freeform 124">
                <a:extLst>
                  <a:ext uri="{FF2B5EF4-FFF2-40B4-BE49-F238E27FC236}">
                    <a16:creationId xmlns:a16="http://schemas.microsoft.com/office/drawing/2014/main" id="{1FE35555-6A47-EE43-BA16-8B22E628D1D9}"/>
                  </a:ext>
                </a:extLst>
              </p:cNvPr>
              <p:cNvSpPr/>
              <p:nvPr/>
            </p:nvSpPr>
            <p:spPr>
              <a:xfrm>
                <a:off x="4701540"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3" y="0"/>
                      <a:pt x="80010" y="17717"/>
                      <a:pt x="80010" y="40005"/>
                    </a:cubicBezTo>
                    <a:lnTo>
                      <a:pt x="80010" y="225171"/>
                    </a:lnTo>
                    <a:cubicBezTo>
                      <a:pt x="80010" y="247460"/>
                      <a:pt x="62293" y="265176"/>
                      <a:pt x="40005" y="2651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6" name="Freeform 125">
                <a:extLst>
                  <a:ext uri="{FF2B5EF4-FFF2-40B4-BE49-F238E27FC236}">
                    <a16:creationId xmlns:a16="http://schemas.microsoft.com/office/drawing/2014/main" id="{C58B56CC-B58A-474C-A933-80150F57037B}"/>
                  </a:ext>
                </a:extLst>
              </p:cNvPr>
              <p:cNvSpPr/>
              <p:nvPr/>
            </p:nvSpPr>
            <p:spPr>
              <a:xfrm>
                <a:off x="4950714"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3" y="0"/>
                      <a:pt x="80010" y="17717"/>
                      <a:pt x="80010" y="40005"/>
                    </a:cubicBezTo>
                    <a:lnTo>
                      <a:pt x="80010" y="225171"/>
                    </a:lnTo>
                    <a:cubicBezTo>
                      <a:pt x="80010" y="247460"/>
                      <a:pt x="61722" y="265176"/>
                      <a:pt x="40005" y="2651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7" name="Freeform 126">
                <a:extLst>
                  <a:ext uri="{FF2B5EF4-FFF2-40B4-BE49-F238E27FC236}">
                    <a16:creationId xmlns:a16="http://schemas.microsoft.com/office/drawing/2014/main" id="{BA27C036-4BBD-D445-B4A6-5A616490EF0D}"/>
                  </a:ext>
                </a:extLst>
              </p:cNvPr>
              <p:cNvSpPr/>
              <p:nvPr/>
            </p:nvSpPr>
            <p:spPr>
              <a:xfrm>
                <a:off x="5199888"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6" y="265176"/>
                      <a:pt x="0" y="247460"/>
                      <a:pt x="0" y="225171"/>
                    </a:cubicBezTo>
                    <a:lnTo>
                      <a:pt x="0" y="40005"/>
                    </a:lnTo>
                    <a:cubicBezTo>
                      <a:pt x="0" y="17717"/>
                      <a:pt x="17716" y="0"/>
                      <a:pt x="40005" y="0"/>
                    </a:cubicBezTo>
                    <a:cubicBezTo>
                      <a:pt x="62293" y="0"/>
                      <a:pt x="80010" y="17717"/>
                      <a:pt x="80010" y="40005"/>
                    </a:cubicBezTo>
                    <a:lnTo>
                      <a:pt x="80010" y="225171"/>
                    </a:lnTo>
                    <a:cubicBezTo>
                      <a:pt x="80010" y="247460"/>
                      <a:pt x="62293" y="265176"/>
                      <a:pt x="40005" y="2651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8" name="Freeform 127">
                <a:extLst>
                  <a:ext uri="{FF2B5EF4-FFF2-40B4-BE49-F238E27FC236}">
                    <a16:creationId xmlns:a16="http://schemas.microsoft.com/office/drawing/2014/main" id="{ED96407E-B8F2-AB45-8901-925117D44D80}"/>
                  </a:ext>
                </a:extLst>
              </p:cNvPr>
              <p:cNvSpPr/>
              <p:nvPr/>
            </p:nvSpPr>
            <p:spPr>
              <a:xfrm>
                <a:off x="5449061"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4" y="0"/>
                      <a:pt x="80010" y="17717"/>
                      <a:pt x="80010" y="40005"/>
                    </a:cubicBezTo>
                    <a:lnTo>
                      <a:pt x="80010" y="225171"/>
                    </a:lnTo>
                    <a:cubicBezTo>
                      <a:pt x="80010" y="247460"/>
                      <a:pt x="62294" y="265176"/>
                      <a:pt x="40005" y="2651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9" name="Freeform 128">
                <a:extLst>
                  <a:ext uri="{FF2B5EF4-FFF2-40B4-BE49-F238E27FC236}">
                    <a16:creationId xmlns:a16="http://schemas.microsoft.com/office/drawing/2014/main" id="{7B1EE25E-BD65-304E-BCA5-CDD39E8EFF65}"/>
                  </a:ext>
                </a:extLst>
              </p:cNvPr>
              <p:cNvSpPr/>
              <p:nvPr/>
            </p:nvSpPr>
            <p:spPr>
              <a:xfrm>
                <a:off x="5698807"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6" y="265176"/>
                      <a:pt x="0" y="247460"/>
                      <a:pt x="0" y="225171"/>
                    </a:cubicBezTo>
                    <a:lnTo>
                      <a:pt x="0" y="40005"/>
                    </a:lnTo>
                    <a:cubicBezTo>
                      <a:pt x="0" y="17717"/>
                      <a:pt x="17716" y="0"/>
                      <a:pt x="40005" y="0"/>
                    </a:cubicBezTo>
                    <a:cubicBezTo>
                      <a:pt x="62294" y="0"/>
                      <a:pt x="80010" y="17717"/>
                      <a:pt x="80010" y="40005"/>
                    </a:cubicBezTo>
                    <a:lnTo>
                      <a:pt x="80010" y="225171"/>
                    </a:lnTo>
                    <a:cubicBezTo>
                      <a:pt x="80010" y="247460"/>
                      <a:pt x="61722" y="265176"/>
                      <a:pt x="40005" y="2651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0" name="Freeform 129">
                <a:extLst>
                  <a:ext uri="{FF2B5EF4-FFF2-40B4-BE49-F238E27FC236}">
                    <a16:creationId xmlns:a16="http://schemas.microsoft.com/office/drawing/2014/main" id="{3C7FA78E-C198-9641-8A1A-4B7724B158A9}"/>
                  </a:ext>
                </a:extLst>
              </p:cNvPr>
              <p:cNvSpPr/>
              <p:nvPr/>
            </p:nvSpPr>
            <p:spPr>
              <a:xfrm>
                <a:off x="5947981"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4" y="0"/>
                      <a:pt x="80010" y="17717"/>
                      <a:pt x="80010" y="40005"/>
                    </a:cubicBezTo>
                    <a:lnTo>
                      <a:pt x="80010" y="225171"/>
                    </a:lnTo>
                    <a:cubicBezTo>
                      <a:pt x="80010" y="247460"/>
                      <a:pt x="61722" y="265176"/>
                      <a:pt x="40005" y="2651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1" name="Freeform 130">
                <a:extLst>
                  <a:ext uri="{FF2B5EF4-FFF2-40B4-BE49-F238E27FC236}">
                    <a16:creationId xmlns:a16="http://schemas.microsoft.com/office/drawing/2014/main" id="{0E7CFD67-150D-0D4D-94E9-2FAD447F6AB6}"/>
                  </a:ext>
                </a:extLst>
              </p:cNvPr>
              <p:cNvSpPr/>
              <p:nvPr/>
            </p:nvSpPr>
            <p:spPr>
              <a:xfrm>
                <a:off x="6197155"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6" y="265176"/>
                      <a:pt x="0" y="247460"/>
                      <a:pt x="0" y="225171"/>
                    </a:cubicBezTo>
                    <a:lnTo>
                      <a:pt x="0" y="40005"/>
                    </a:lnTo>
                    <a:cubicBezTo>
                      <a:pt x="0" y="17717"/>
                      <a:pt x="17716" y="0"/>
                      <a:pt x="40005" y="0"/>
                    </a:cubicBezTo>
                    <a:cubicBezTo>
                      <a:pt x="62293" y="0"/>
                      <a:pt x="80010" y="17717"/>
                      <a:pt x="80010" y="40005"/>
                    </a:cubicBezTo>
                    <a:lnTo>
                      <a:pt x="80010" y="225171"/>
                    </a:lnTo>
                    <a:cubicBezTo>
                      <a:pt x="80010" y="247460"/>
                      <a:pt x="62293" y="265176"/>
                      <a:pt x="40005" y="2651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2" name="Freeform 131">
                <a:extLst>
                  <a:ext uri="{FF2B5EF4-FFF2-40B4-BE49-F238E27FC236}">
                    <a16:creationId xmlns:a16="http://schemas.microsoft.com/office/drawing/2014/main" id="{AA63030C-DCF6-F54D-BAD1-CF59077D0CB6}"/>
                  </a:ext>
                </a:extLst>
              </p:cNvPr>
              <p:cNvSpPr/>
              <p:nvPr/>
            </p:nvSpPr>
            <p:spPr>
              <a:xfrm>
                <a:off x="6446329"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4" y="0"/>
                      <a:pt x="80010" y="17717"/>
                      <a:pt x="80010" y="40005"/>
                    </a:cubicBezTo>
                    <a:lnTo>
                      <a:pt x="80010" y="225171"/>
                    </a:lnTo>
                    <a:cubicBezTo>
                      <a:pt x="80010" y="247460"/>
                      <a:pt x="62294" y="265176"/>
                      <a:pt x="40005" y="2651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3" name="Freeform 132">
                <a:extLst>
                  <a:ext uri="{FF2B5EF4-FFF2-40B4-BE49-F238E27FC236}">
                    <a16:creationId xmlns:a16="http://schemas.microsoft.com/office/drawing/2014/main" id="{5E0A5072-9954-EB4B-BA13-89DC58E5FD6B}"/>
                  </a:ext>
                </a:extLst>
              </p:cNvPr>
              <p:cNvSpPr/>
              <p:nvPr/>
            </p:nvSpPr>
            <p:spPr>
              <a:xfrm>
                <a:off x="4035170" y="1445071"/>
                <a:ext cx="2898647" cy="3188970"/>
              </a:xfrm>
              <a:custGeom>
                <a:avLst/>
                <a:gdLst>
                  <a:gd name="connsiteX0" fmla="*/ 2635187 w 2898647"/>
                  <a:gd name="connsiteY0" fmla="*/ 3188970 h 3188970"/>
                  <a:gd name="connsiteX1" fmla="*/ 263462 w 2898647"/>
                  <a:gd name="connsiteY1" fmla="*/ 3188970 h 3188970"/>
                  <a:gd name="connsiteX2" fmla="*/ 0 w 2898647"/>
                  <a:gd name="connsiteY2" fmla="*/ 2925509 h 3188970"/>
                  <a:gd name="connsiteX3" fmla="*/ 0 w 2898647"/>
                  <a:gd name="connsiteY3" fmla="*/ 553783 h 3188970"/>
                  <a:gd name="connsiteX4" fmla="*/ 263462 w 2898647"/>
                  <a:gd name="connsiteY4" fmla="*/ 290322 h 3188970"/>
                  <a:gd name="connsiteX5" fmla="*/ 384620 w 2898647"/>
                  <a:gd name="connsiteY5" fmla="*/ 169164 h 3188970"/>
                  <a:gd name="connsiteX6" fmla="*/ 384620 w 2898647"/>
                  <a:gd name="connsiteY6" fmla="*/ 40005 h 3188970"/>
                  <a:gd name="connsiteX7" fmla="*/ 424625 w 2898647"/>
                  <a:gd name="connsiteY7" fmla="*/ 0 h 3188970"/>
                  <a:gd name="connsiteX8" fmla="*/ 2474024 w 2898647"/>
                  <a:gd name="connsiteY8" fmla="*/ 0 h 3188970"/>
                  <a:gd name="connsiteX9" fmla="*/ 2514029 w 2898647"/>
                  <a:gd name="connsiteY9" fmla="*/ 40005 h 3188970"/>
                  <a:gd name="connsiteX10" fmla="*/ 2514029 w 2898647"/>
                  <a:gd name="connsiteY10" fmla="*/ 168593 h 3188970"/>
                  <a:gd name="connsiteX11" fmla="*/ 2635187 w 2898647"/>
                  <a:gd name="connsiteY11" fmla="*/ 289751 h 3188970"/>
                  <a:gd name="connsiteX12" fmla="*/ 2898648 w 2898647"/>
                  <a:gd name="connsiteY12" fmla="*/ 553212 h 3188970"/>
                  <a:gd name="connsiteX13" fmla="*/ 2898648 w 2898647"/>
                  <a:gd name="connsiteY13" fmla="*/ 2924937 h 3188970"/>
                  <a:gd name="connsiteX14" fmla="*/ 2635187 w 2898647"/>
                  <a:gd name="connsiteY14" fmla="*/ 3188970 h 3188970"/>
                  <a:gd name="connsiteX15" fmla="*/ 464630 w 2898647"/>
                  <a:gd name="connsiteY15" fmla="*/ 79438 h 3188970"/>
                  <a:gd name="connsiteX16" fmla="*/ 464630 w 2898647"/>
                  <a:gd name="connsiteY16" fmla="*/ 168593 h 3188970"/>
                  <a:gd name="connsiteX17" fmla="*/ 263462 w 2898647"/>
                  <a:gd name="connsiteY17" fmla="*/ 369761 h 3188970"/>
                  <a:gd name="connsiteX18" fmla="*/ 80010 w 2898647"/>
                  <a:gd name="connsiteY18" fmla="*/ 553212 h 3188970"/>
                  <a:gd name="connsiteX19" fmla="*/ 80010 w 2898647"/>
                  <a:gd name="connsiteY19" fmla="*/ 2924937 h 3188970"/>
                  <a:gd name="connsiteX20" fmla="*/ 263462 w 2898647"/>
                  <a:gd name="connsiteY20" fmla="*/ 3108389 h 3188970"/>
                  <a:gd name="connsiteX21" fmla="*/ 2635187 w 2898647"/>
                  <a:gd name="connsiteY21" fmla="*/ 3108389 h 3188970"/>
                  <a:gd name="connsiteX22" fmla="*/ 2818638 w 2898647"/>
                  <a:gd name="connsiteY22" fmla="*/ 2924937 h 3188970"/>
                  <a:gd name="connsiteX23" fmla="*/ 2818638 w 2898647"/>
                  <a:gd name="connsiteY23" fmla="*/ 553212 h 3188970"/>
                  <a:gd name="connsiteX24" fmla="*/ 2635187 w 2898647"/>
                  <a:gd name="connsiteY24" fmla="*/ 369761 h 3188970"/>
                  <a:gd name="connsiteX25" fmla="*/ 2434019 w 2898647"/>
                  <a:gd name="connsiteY25" fmla="*/ 168593 h 3188970"/>
                  <a:gd name="connsiteX26" fmla="*/ 2434019 w 2898647"/>
                  <a:gd name="connsiteY26" fmla="*/ 79438 h 3188970"/>
                  <a:gd name="connsiteX27" fmla="*/ 464630 w 2898647"/>
                  <a:gd name="connsiteY27" fmla="*/ 79438 h 3188970"/>
                  <a:gd name="connsiteX28" fmla="*/ 464630 w 2898647"/>
                  <a:gd name="connsiteY28" fmla="*/ 79438 h 318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98647" h="3188970">
                    <a:moveTo>
                      <a:pt x="2635187" y="3188970"/>
                    </a:moveTo>
                    <a:lnTo>
                      <a:pt x="263462" y="3188970"/>
                    </a:lnTo>
                    <a:cubicBezTo>
                      <a:pt x="117729" y="3188970"/>
                      <a:pt x="0" y="3070670"/>
                      <a:pt x="0" y="2925509"/>
                    </a:cubicBezTo>
                    <a:lnTo>
                      <a:pt x="0" y="553783"/>
                    </a:lnTo>
                    <a:cubicBezTo>
                      <a:pt x="0" y="408051"/>
                      <a:pt x="118301" y="290322"/>
                      <a:pt x="263462" y="290322"/>
                    </a:cubicBezTo>
                    <a:cubicBezTo>
                      <a:pt x="330327" y="290322"/>
                      <a:pt x="384620" y="236029"/>
                      <a:pt x="384620" y="169164"/>
                    </a:cubicBezTo>
                    <a:lnTo>
                      <a:pt x="384620" y="40005"/>
                    </a:lnTo>
                    <a:cubicBezTo>
                      <a:pt x="384620" y="17717"/>
                      <a:pt x="402336" y="0"/>
                      <a:pt x="424625" y="0"/>
                    </a:cubicBezTo>
                    <a:lnTo>
                      <a:pt x="2474024" y="0"/>
                    </a:lnTo>
                    <a:cubicBezTo>
                      <a:pt x="2496312" y="0"/>
                      <a:pt x="2514029" y="17717"/>
                      <a:pt x="2514029" y="40005"/>
                    </a:cubicBezTo>
                    <a:lnTo>
                      <a:pt x="2514029" y="168593"/>
                    </a:lnTo>
                    <a:cubicBezTo>
                      <a:pt x="2514029" y="235458"/>
                      <a:pt x="2568321" y="289751"/>
                      <a:pt x="2635187" y="289751"/>
                    </a:cubicBezTo>
                    <a:cubicBezTo>
                      <a:pt x="2780919" y="289751"/>
                      <a:pt x="2898648" y="408051"/>
                      <a:pt x="2898648" y="553212"/>
                    </a:cubicBezTo>
                    <a:lnTo>
                      <a:pt x="2898648" y="2924937"/>
                    </a:lnTo>
                    <a:cubicBezTo>
                      <a:pt x="2898648" y="3070670"/>
                      <a:pt x="2780919" y="3188399"/>
                      <a:pt x="2635187" y="3188970"/>
                    </a:cubicBezTo>
                    <a:close/>
                    <a:moveTo>
                      <a:pt x="464630" y="79438"/>
                    </a:moveTo>
                    <a:lnTo>
                      <a:pt x="464630" y="168593"/>
                    </a:lnTo>
                    <a:cubicBezTo>
                      <a:pt x="464630" y="279463"/>
                      <a:pt x="374333" y="369761"/>
                      <a:pt x="263462" y="369761"/>
                    </a:cubicBezTo>
                    <a:cubicBezTo>
                      <a:pt x="162306" y="369761"/>
                      <a:pt x="80010" y="452057"/>
                      <a:pt x="80010" y="553212"/>
                    </a:cubicBezTo>
                    <a:lnTo>
                      <a:pt x="80010" y="2924937"/>
                    </a:lnTo>
                    <a:cubicBezTo>
                      <a:pt x="80010" y="3026093"/>
                      <a:pt x="162306" y="3108389"/>
                      <a:pt x="263462" y="3108389"/>
                    </a:cubicBezTo>
                    <a:lnTo>
                      <a:pt x="2635187" y="3108389"/>
                    </a:lnTo>
                    <a:cubicBezTo>
                      <a:pt x="2736342" y="3108389"/>
                      <a:pt x="2818638" y="3026093"/>
                      <a:pt x="2818638" y="2924937"/>
                    </a:cubicBezTo>
                    <a:lnTo>
                      <a:pt x="2818638" y="553212"/>
                    </a:lnTo>
                    <a:cubicBezTo>
                      <a:pt x="2818638" y="452057"/>
                      <a:pt x="2736342" y="369761"/>
                      <a:pt x="2635187" y="369761"/>
                    </a:cubicBezTo>
                    <a:cubicBezTo>
                      <a:pt x="2524316" y="369761"/>
                      <a:pt x="2434019" y="279463"/>
                      <a:pt x="2434019" y="168593"/>
                    </a:cubicBezTo>
                    <a:lnTo>
                      <a:pt x="2434019" y="79438"/>
                    </a:lnTo>
                    <a:lnTo>
                      <a:pt x="464630" y="79438"/>
                    </a:lnTo>
                    <a:lnTo>
                      <a:pt x="464630" y="79438"/>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141" name="Group 140">
              <a:extLst>
                <a:ext uri="{FF2B5EF4-FFF2-40B4-BE49-F238E27FC236}">
                  <a16:creationId xmlns:a16="http://schemas.microsoft.com/office/drawing/2014/main" id="{69389020-7FC4-8447-A459-D43B41388281}"/>
                </a:ext>
              </a:extLst>
            </p:cNvPr>
            <p:cNvGrpSpPr/>
            <p:nvPr/>
          </p:nvGrpSpPr>
          <p:grpSpPr>
            <a:xfrm>
              <a:off x="4574412" y="320536"/>
              <a:ext cx="954520" cy="874707"/>
              <a:chOff x="6982630" y="330151"/>
              <a:chExt cx="3712000" cy="3401619"/>
            </a:xfrm>
          </p:grpSpPr>
          <p:sp>
            <p:nvSpPr>
              <p:cNvPr id="136" name="Freeform 135">
                <a:extLst>
                  <a:ext uri="{FF2B5EF4-FFF2-40B4-BE49-F238E27FC236}">
                    <a16:creationId xmlns:a16="http://schemas.microsoft.com/office/drawing/2014/main" id="{C3E87BC9-D11A-8442-A06B-8AB9A28F16FB}"/>
                  </a:ext>
                </a:extLst>
              </p:cNvPr>
              <p:cNvSpPr/>
              <p:nvPr/>
            </p:nvSpPr>
            <p:spPr>
              <a:xfrm>
                <a:off x="7072926" y="425826"/>
                <a:ext cx="3463970" cy="3106491"/>
              </a:xfrm>
              <a:custGeom>
                <a:avLst/>
                <a:gdLst>
                  <a:gd name="connsiteX0" fmla="*/ 1386459 w 3463970"/>
                  <a:gd name="connsiteY0" fmla="*/ 199271 h 3106491"/>
                  <a:gd name="connsiteX1" fmla="*/ 1930527 w 3463970"/>
                  <a:gd name="connsiteY1" fmla="*/ 53539 h 3106491"/>
                  <a:gd name="connsiteX2" fmla="*/ 2076259 w 3463970"/>
                  <a:gd name="connsiteY2" fmla="*/ 199271 h 3106491"/>
                  <a:gd name="connsiteX3" fmla="*/ 2743772 w 3463970"/>
                  <a:gd name="connsiteY3" fmla="*/ 1353701 h 3106491"/>
                  <a:gd name="connsiteX4" fmla="*/ 3410141 w 3463970"/>
                  <a:gd name="connsiteY4" fmla="*/ 2508132 h 3106491"/>
                  <a:gd name="connsiteX5" fmla="*/ 3265551 w 3463970"/>
                  <a:gd name="connsiteY5" fmla="*/ 3052771 h 3106491"/>
                  <a:gd name="connsiteX6" fmla="*/ 3064383 w 3463970"/>
                  <a:gd name="connsiteY6" fmla="*/ 3106492 h 3106491"/>
                  <a:gd name="connsiteX7" fmla="*/ 398336 w 3463970"/>
                  <a:gd name="connsiteY7" fmla="*/ 3106492 h 3106491"/>
                  <a:gd name="connsiteX8" fmla="*/ 0 w 3463970"/>
                  <a:gd name="connsiteY8" fmla="*/ 2708157 h 3106491"/>
                  <a:gd name="connsiteX9" fmla="*/ 53150 w 3463970"/>
                  <a:gd name="connsiteY9" fmla="*/ 2508703 h 3106491"/>
                  <a:gd name="connsiteX10" fmla="*/ 719519 w 3463970"/>
                  <a:gd name="connsiteY10" fmla="*/ 1354273 h 3106491"/>
                  <a:gd name="connsiteX11" fmla="*/ 1386459 w 3463970"/>
                  <a:gd name="connsiteY11" fmla="*/ 199271 h 310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3970" h="3106491">
                    <a:moveTo>
                      <a:pt x="1386459" y="199271"/>
                    </a:moveTo>
                    <a:cubicBezTo>
                      <a:pt x="1496759" y="8962"/>
                      <a:pt x="1740218" y="-56761"/>
                      <a:pt x="1930527" y="53539"/>
                    </a:cubicBezTo>
                    <a:cubicBezTo>
                      <a:pt x="1991106" y="88400"/>
                      <a:pt x="2041398" y="138692"/>
                      <a:pt x="2076259" y="199271"/>
                    </a:cubicBezTo>
                    <a:lnTo>
                      <a:pt x="2743772" y="1353701"/>
                    </a:lnTo>
                    <a:lnTo>
                      <a:pt x="3410141" y="2508132"/>
                    </a:lnTo>
                    <a:cubicBezTo>
                      <a:pt x="3520440" y="2698441"/>
                      <a:pt x="3455861" y="2942472"/>
                      <a:pt x="3265551" y="3052771"/>
                    </a:cubicBezTo>
                    <a:cubicBezTo>
                      <a:pt x="3204401" y="3088204"/>
                      <a:pt x="3135249" y="3106492"/>
                      <a:pt x="3064383" y="3106492"/>
                    </a:cubicBezTo>
                    <a:lnTo>
                      <a:pt x="398336" y="3106492"/>
                    </a:lnTo>
                    <a:cubicBezTo>
                      <a:pt x="178308" y="3106492"/>
                      <a:pt x="0" y="2928184"/>
                      <a:pt x="0" y="2708157"/>
                    </a:cubicBezTo>
                    <a:cubicBezTo>
                      <a:pt x="0" y="2638433"/>
                      <a:pt x="18288" y="2569282"/>
                      <a:pt x="53150" y="2508703"/>
                    </a:cubicBezTo>
                    <a:lnTo>
                      <a:pt x="719519" y="1354273"/>
                    </a:lnTo>
                    <a:lnTo>
                      <a:pt x="1386459" y="199271"/>
                    </a:ln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7" name="Freeform 136">
                <a:extLst>
                  <a:ext uri="{FF2B5EF4-FFF2-40B4-BE49-F238E27FC236}">
                    <a16:creationId xmlns:a16="http://schemas.microsoft.com/office/drawing/2014/main" id="{C2EA5D2F-A94B-884D-8BAD-08A48B1B7105}"/>
                  </a:ext>
                </a:extLst>
              </p:cNvPr>
              <p:cNvSpPr/>
              <p:nvPr/>
            </p:nvSpPr>
            <p:spPr>
              <a:xfrm>
                <a:off x="7230660" y="625279"/>
                <a:ext cx="3463970" cy="3106491"/>
              </a:xfrm>
              <a:custGeom>
                <a:avLst/>
                <a:gdLst>
                  <a:gd name="connsiteX0" fmla="*/ 1386459 w 3463970"/>
                  <a:gd name="connsiteY0" fmla="*/ 199271 h 3106491"/>
                  <a:gd name="connsiteX1" fmla="*/ 1930527 w 3463970"/>
                  <a:gd name="connsiteY1" fmla="*/ 53539 h 3106491"/>
                  <a:gd name="connsiteX2" fmla="*/ 2076260 w 3463970"/>
                  <a:gd name="connsiteY2" fmla="*/ 199271 h 3106491"/>
                  <a:gd name="connsiteX3" fmla="*/ 2743772 w 3463970"/>
                  <a:gd name="connsiteY3" fmla="*/ 1353701 h 3106491"/>
                  <a:gd name="connsiteX4" fmla="*/ 3410141 w 3463970"/>
                  <a:gd name="connsiteY4" fmla="*/ 2508132 h 3106491"/>
                  <a:gd name="connsiteX5" fmla="*/ 3265551 w 3463970"/>
                  <a:gd name="connsiteY5" fmla="*/ 3052771 h 3106491"/>
                  <a:gd name="connsiteX6" fmla="*/ 3064383 w 3463970"/>
                  <a:gd name="connsiteY6" fmla="*/ 3106492 h 3106491"/>
                  <a:gd name="connsiteX7" fmla="*/ 398336 w 3463970"/>
                  <a:gd name="connsiteY7" fmla="*/ 3106492 h 3106491"/>
                  <a:gd name="connsiteX8" fmla="*/ 0 w 3463970"/>
                  <a:gd name="connsiteY8" fmla="*/ 2708157 h 3106491"/>
                  <a:gd name="connsiteX9" fmla="*/ 53150 w 3463970"/>
                  <a:gd name="connsiteY9" fmla="*/ 2508703 h 3106491"/>
                  <a:gd name="connsiteX10" fmla="*/ 719518 w 3463970"/>
                  <a:gd name="connsiteY10" fmla="*/ 1354273 h 3106491"/>
                  <a:gd name="connsiteX11" fmla="*/ 1386459 w 3463970"/>
                  <a:gd name="connsiteY11" fmla="*/ 199271 h 310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3970" h="3106491">
                    <a:moveTo>
                      <a:pt x="1386459" y="199271"/>
                    </a:moveTo>
                    <a:cubicBezTo>
                      <a:pt x="1496759" y="8962"/>
                      <a:pt x="1740218" y="-56761"/>
                      <a:pt x="1930527" y="53539"/>
                    </a:cubicBezTo>
                    <a:cubicBezTo>
                      <a:pt x="1991106" y="88400"/>
                      <a:pt x="2041398" y="138692"/>
                      <a:pt x="2076260" y="199271"/>
                    </a:cubicBezTo>
                    <a:lnTo>
                      <a:pt x="2743772" y="1353701"/>
                    </a:lnTo>
                    <a:lnTo>
                      <a:pt x="3410141" y="2508132"/>
                    </a:lnTo>
                    <a:cubicBezTo>
                      <a:pt x="3520440" y="2698441"/>
                      <a:pt x="3455861" y="2942472"/>
                      <a:pt x="3265551" y="3052771"/>
                    </a:cubicBezTo>
                    <a:cubicBezTo>
                      <a:pt x="3204401" y="3088204"/>
                      <a:pt x="3135249" y="3106492"/>
                      <a:pt x="3064383" y="3106492"/>
                    </a:cubicBezTo>
                    <a:lnTo>
                      <a:pt x="398336" y="3106492"/>
                    </a:lnTo>
                    <a:cubicBezTo>
                      <a:pt x="178308" y="3106492"/>
                      <a:pt x="0" y="2928184"/>
                      <a:pt x="0" y="2708157"/>
                    </a:cubicBezTo>
                    <a:cubicBezTo>
                      <a:pt x="0" y="2638434"/>
                      <a:pt x="18288" y="2569282"/>
                      <a:pt x="53150" y="2508703"/>
                    </a:cubicBezTo>
                    <a:lnTo>
                      <a:pt x="719518" y="1354273"/>
                    </a:lnTo>
                    <a:lnTo>
                      <a:pt x="1386459" y="199271"/>
                    </a:ln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8" name="Freeform 137">
                <a:extLst>
                  <a:ext uri="{FF2B5EF4-FFF2-40B4-BE49-F238E27FC236}">
                    <a16:creationId xmlns:a16="http://schemas.microsoft.com/office/drawing/2014/main" id="{7DCE69F3-5AEB-F644-A4F6-C1D377B21486}"/>
                  </a:ext>
                </a:extLst>
              </p:cNvPr>
              <p:cNvSpPr/>
              <p:nvPr/>
            </p:nvSpPr>
            <p:spPr>
              <a:xfrm>
                <a:off x="6982630" y="330151"/>
                <a:ext cx="3653631" cy="3297045"/>
              </a:xfrm>
              <a:custGeom>
                <a:avLst/>
                <a:gdLst>
                  <a:gd name="connsiteX0" fmla="*/ 3159252 w 3653631"/>
                  <a:gd name="connsiteY0" fmla="*/ 3297035 h 3297045"/>
                  <a:gd name="connsiteX1" fmla="*/ 493776 w 3653631"/>
                  <a:gd name="connsiteY1" fmla="*/ 3297035 h 3297045"/>
                  <a:gd name="connsiteX2" fmla="*/ 0 w 3653631"/>
                  <a:gd name="connsiteY2" fmla="*/ 2802688 h 3297045"/>
                  <a:gd name="connsiteX3" fmla="*/ 66294 w 3653631"/>
                  <a:gd name="connsiteY3" fmla="*/ 2555800 h 3297045"/>
                  <a:gd name="connsiteX4" fmla="*/ 1399032 w 3653631"/>
                  <a:gd name="connsiteY4" fmla="*/ 246940 h 3297045"/>
                  <a:gd name="connsiteX5" fmla="*/ 2073974 w 3653631"/>
                  <a:gd name="connsiteY5" fmla="*/ 66346 h 3297045"/>
                  <a:gd name="connsiteX6" fmla="*/ 2254568 w 3653631"/>
                  <a:gd name="connsiteY6" fmla="*/ 246940 h 3297045"/>
                  <a:gd name="connsiteX7" fmla="*/ 3587306 w 3653631"/>
                  <a:gd name="connsiteY7" fmla="*/ 2555800 h 3297045"/>
                  <a:gd name="connsiteX8" fmla="*/ 3406140 w 3653631"/>
                  <a:gd name="connsiteY8" fmla="*/ 3230170 h 3297045"/>
                  <a:gd name="connsiteX9" fmla="*/ 3159252 w 3653631"/>
                  <a:gd name="connsiteY9" fmla="*/ 3297035 h 3297045"/>
                  <a:gd name="connsiteX10" fmla="*/ 1826514 w 3653631"/>
                  <a:gd name="connsiteY10" fmla="*/ 190933 h 3297045"/>
                  <a:gd name="connsiteX11" fmla="*/ 1564196 w 3653631"/>
                  <a:gd name="connsiteY11" fmla="*/ 342380 h 3297045"/>
                  <a:gd name="connsiteX12" fmla="*/ 231458 w 3653631"/>
                  <a:gd name="connsiteY12" fmla="*/ 2651812 h 3297045"/>
                  <a:gd name="connsiteX13" fmla="*/ 342328 w 3653631"/>
                  <a:gd name="connsiteY13" fmla="*/ 3066150 h 3297045"/>
                  <a:gd name="connsiteX14" fmla="*/ 493776 w 3653631"/>
                  <a:gd name="connsiteY14" fmla="*/ 3106726 h 3297045"/>
                  <a:gd name="connsiteX15" fmla="*/ 3158681 w 3653631"/>
                  <a:gd name="connsiteY15" fmla="*/ 3106726 h 3297045"/>
                  <a:gd name="connsiteX16" fmla="*/ 3461576 w 3653631"/>
                  <a:gd name="connsiteY16" fmla="*/ 2803260 h 3297045"/>
                  <a:gd name="connsiteX17" fmla="*/ 3420999 w 3653631"/>
                  <a:gd name="connsiteY17" fmla="*/ 2651812 h 3297045"/>
                  <a:gd name="connsiteX18" fmla="*/ 2088833 w 3653631"/>
                  <a:gd name="connsiteY18" fmla="*/ 342952 h 3297045"/>
                  <a:gd name="connsiteX19" fmla="*/ 1826514 w 3653631"/>
                  <a:gd name="connsiteY19" fmla="*/ 190933 h 3297045"/>
                  <a:gd name="connsiteX20" fmla="*/ 1481899 w 3653631"/>
                  <a:gd name="connsiteY20" fmla="*/ 294946 h 3297045"/>
                  <a:gd name="connsiteX21" fmla="*/ 1481899 w 3653631"/>
                  <a:gd name="connsiteY21" fmla="*/ 294946 h 32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3631" h="3297045">
                    <a:moveTo>
                      <a:pt x="3159252" y="3297035"/>
                    </a:moveTo>
                    <a:lnTo>
                      <a:pt x="493776" y="3297035"/>
                    </a:lnTo>
                    <a:cubicBezTo>
                      <a:pt x="221171" y="3297035"/>
                      <a:pt x="0" y="3075865"/>
                      <a:pt x="0" y="2802688"/>
                    </a:cubicBezTo>
                    <a:cubicBezTo>
                      <a:pt x="0" y="2715820"/>
                      <a:pt x="22860" y="2631238"/>
                      <a:pt x="66294" y="2555800"/>
                    </a:cubicBezTo>
                    <a:lnTo>
                      <a:pt x="1399032" y="246940"/>
                    </a:lnTo>
                    <a:cubicBezTo>
                      <a:pt x="1535621" y="10910"/>
                      <a:pt x="1837373" y="-70243"/>
                      <a:pt x="2073974" y="66346"/>
                    </a:cubicBezTo>
                    <a:cubicBezTo>
                      <a:pt x="2148840" y="109780"/>
                      <a:pt x="2211134" y="172073"/>
                      <a:pt x="2254568" y="246940"/>
                    </a:cubicBezTo>
                    <a:lnTo>
                      <a:pt x="3587306" y="2555800"/>
                    </a:lnTo>
                    <a:cubicBezTo>
                      <a:pt x="3723894" y="2791830"/>
                      <a:pt x="3642741" y="3094153"/>
                      <a:pt x="3406140" y="3230170"/>
                    </a:cubicBezTo>
                    <a:cubicBezTo>
                      <a:pt x="3331274" y="3274747"/>
                      <a:pt x="3246120" y="3297607"/>
                      <a:pt x="3159252" y="3297035"/>
                    </a:cubicBezTo>
                    <a:close/>
                    <a:moveTo>
                      <a:pt x="1826514" y="190933"/>
                    </a:moveTo>
                    <a:cubicBezTo>
                      <a:pt x="1717929" y="190361"/>
                      <a:pt x="1617345" y="248083"/>
                      <a:pt x="1564196" y="342380"/>
                    </a:cubicBezTo>
                    <a:lnTo>
                      <a:pt x="231458" y="2651812"/>
                    </a:lnTo>
                    <a:cubicBezTo>
                      <a:pt x="148018" y="2796973"/>
                      <a:pt x="197739" y="2982139"/>
                      <a:pt x="342328" y="3066150"/>
                    </a:cubicBezTo>
                    <a:cubicBezTo>
                      <a:pt x="388620" y="3092439"/>
                      <a:pt x="440627" y="3106726"/>
                      <a:pt x="493776" y="3106726"/>
                    </a:cubicBezTo>
                    <a:lnTo>
                      <a:pt x="3158681" y="3106726"/>
                    </a:lnTo>
                    <a:cubicBezTo>
                      <a:pt x="3326130" y="3106726"/>
                      <a:pt x="3462147" y="2970709"/>
                      <a:pt x="3461576" y="2803260"/>
                    </a:cubicBezTo>
                    <a:cubicBezTo>
                      <a:pt x="3461576" y="2750110"/>
                      <a:pt x="3447288" y="2698104"/>
                      <a:pt x="3420999" y="2651812"/>
                    </a:cubicBezTo>
                    <a:lnTo>
                      <a:pt x="2088833" y="342952"/>
                    </a:lnTo>
                    <a:cubicBezTo>
                      <a:pt x="2035683" y="248654"/>
                      <a:pt x="1935099" y="190361"/>
                      <a:pt x="1826514" y="190933"/>
                    </a:cubicBezTo>
                    <a:close/>
                    <a:moveTo>
                      <a:pt x="1481899" y="294946"/>
                    </a:moveTo>
                    <a:lnTo>
                      <a:pt x="1481899" y="294946"/>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9" name="Freeform 138">
                <a:extLst>
                  <a:ext uri="{FF2B5EF4-FFF2-40B4-BE49-F238E27FC236}">
                    <a16:creationId xmlns:a16="http://schemas.microsoft.com/office/drawing/2014/main" id="{C45DA180-83C5-734B-A9FC-14A50DC359D7}"/>
                  </a:ext>
                </a:extLst>
              </p:cNvPr>
              <p:cNvSpPr/>
              <p:nvPr/>
            </p:nvSpPr>
            <p:spPr>
              <a:xfrm>
                <a:off x="8613691" y="2791082"/>
                <a:ext cx="383476" cy="383476"/>
              </a:xfrm>
              <a:custGeom>
                <a:avLst/>
                <a:gdLst>
                  <a:gd name="connsiteX0" fmla="*/ 191453 w 383476"/>
                  <a:gd name="connsiteY0" fmla="*/ 0 h 383476"/>
                  <a:gd name="connsiteX1" fmla="*/ 0 w 383476"/>
                  <a:gd name="connsiteY1" fmla="*/ 192024 h 383476"/>
                  <a:gd name="connsiteX2" fmla="*/ 192024 w 383476"/>
                  <a:gd name="connsiteY2" fmla="*/ 383476 h 383476"/>
                  <a:gd name="connsiteX3" fmla="*/ 383476 w 383476"/>
                  <a:gd name="connsiteY3" fmla="*/ 192024 h 383476"/>
                  <a:gd name="connsiteX4" fmla="*/ 191453 w 383476"/>
                  <a:gd name="connsiteY4" fmla="*/ 0 h 383476"/>
                  <a:gd name="connsiteX5" fmla="*/ 191453 w 383476"/>
                  <a:gd name="connsiteY5" fmla="*/ 0 h 38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76" h="383476">
                    <a:moveTo>
                      <a:pt x="191453" y="0"/>
                    </a:moveTo>
                    <a:cubicBezTo>
                      <a:pt x="85725" y="0"/>
                      <a:pt x="0" y="85725"/>
                      <a:pt x="0" y="192024"/>
                    </a:cubicBezTo>
                    <a:cubicBezTo>
                      <a:pt x="0" y="297751"/>
                      <a:pt x="85725" y="383476"/>
                      <a:pt x="192024" y="383476"/>
                    </a:cubicBezTo>
                    <a:cubicBezTo>
                      <a:pt x="297751" y="383476"/>
                      <a:pt x="383476" y="297751"/>
                      <a:pt x="383476" y="192024"/>
                    </a:cubicBezTo>
                    <a:cubicBezTo>
                      <a:pt x="382905" y="85725"/>
                      <a:pt x="297180" y="0"/>
                      <a:pt x="191453" y="0"/>
                    </a:cubicBezTo>
                    <a:cubicBezTo>
                      <a:pt x="191453" y="0"/>
                      <a:pt x="191453" y="0"/>
                      <a:pt x="191453" y="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40" name="Freeform 139">
                <a:extLst>
                  <a:ext uri="{FF2B5EF4-FFF2-40B4-BE49-F238E27FC236}">
                    <a16:creationId xmlns:a16="http://schemas.microsoft.com/office/drawing/2014/main" id="{F44650DD-8F4A-2A4D-A9BC-A5BB76D94EEE}"/>
                  </a:ext>
                </a:extLst>
              </p:cNvPr>
              <p:cNvSpPr/>
              <p:nvPr/>
            </p:nvSpPr>
            <p:spPr>
              <a:xfrm>
                <a:off x="8690271" y="1206313"/>
                <a:ext cx="272034" cy="1422463"/>
              </a:xfrm>
              <a:custGeom>
                <a:avLst/>
                <a:gdLst>
                  <a:gd name="connsiteX0" fmla="*/ 136017 w 272034"/>
                  <a:gd name="connsiteY0" fmla="*/ 1422463 h 1422463"/>
                  <a:gd name="connsiteX1" fmla="*/ 0 w 272034"/>
                  <a:gd name="connsiteY1" fmla="*/ 1286446 h 1422463"/>
                  <a:gd name="connsiteX2" fmla="*/ 0 w 272034"/>
                  <a:gd name="connsiteY2" fmla="*/ 136017 h 1422463"/>
                  <a:gd name="connsiteX3" fmla="*/ 136017 w 272034"/>
                  <a:gd name="connsiteY3" fmla="*/ 0 h 1422463"/>
                  <a:gd name="connsiteX4" fmla="*/ 272034 w 272034"/>
                  <a:gd name="connsiteY4" fmla="*/ 136017 h 1422463"/>
                  <a:gd name="connsiteX5" fmla="*/ 272034 w 272034"/>
                  <a:gd name="connsiteY5" fmla="*/ 1286446 h 1422463"/>
                  <a:gd name="connsiteX6" fmla="*/ 136017 w 272034"/>
                  <a:gd name="connsiteY6" fmla="*/ 1422463 h 142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034" h="1422463">
                    <a:moveTo>
                      <a:pt x="136017" y="1422463"/>
                    </a:moveTo>
                    <a:cubicBezTo>
                      <a:pt x="60579" y="1422463"/>
                      <a:pt x="0" y="1361313"/>
                      <a:pt x="0" y="1286446"/>
                    </a:cubicBezTo>
                    <a:lnTo>
                      <a:pt x="0" y="136017"/>
                    </a:lnTo>
                    <a:cubicBezTo>
                      <a:pt x="0" y="60579"/>
                      <a:pt x="61151" y="0"/>
                      <a:pt x="136017" y="0"/>
                    </a:cubicBezTo>
                    <a:cubicBezTo>
                      <a:pt x="211455" y="0"/>
                      <a:pt x="272034" y="61150"/>
                      <a:pt x="272034" y="136017"/>
                    </a:cubicBezTo>
                    <a:lnTo>
                      <a:pt x="272034" y="1286446"/>
                    </a:lnTo>
                    <a:cubicBezTo>
                      <a:pt x="272034" y="1361884"/>
                      <a:pt x="211455" y="1422463"/>
                      <a:pt x="136017" y="1422463"/>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grpSp>
        <p:nvGrpSpPr>
          <p:cNvPr id="149" name="Group 148">
            <a:extLst>
              <a:ext uri="{FF2B5EF4-FFF2-40B4-BE49-F238E27FC236}">
                <a16:creationId xmlns:a16="http://schemas.microsoft.com/office/drawing/2014/main" id="{09B6C2B5-0162-7549-8FFA-AF46E6086D89}"/>
              </a:ext>
            </a:extLst>
          </p:cNvPr>
          <p:cNvGrpSpPr/>
          <p:nvPr/>
        </p:nvGrpSpPr>
        <p:grpSpPr>
          <a:xfrm>
            <a:off x="4001704" y="2867663"/>
            <a:ext cx="1148737" cy="898487"/>
            <a:chOff x="4007967" y="1438522"/>
            <a:chExt cx="4116125" cy="3219435"/>
          </a:xfrm>
        </p:grpSpPr>
        <p:sp>
          <p:nvSpPr>
            <p:cNvPr id="158" name="Freeform 157">
              <a:extLst>
                <a:ext uri="{FF2B5EF4-FFF2-40B4-BE49-F238E27FC236}">
                  <a16:creationId xmlns:a16="http://schemas.microsoft.com/office/drawing/2014/main" id="{E5364B94-C107-834B-8EA7-FD584DEC024D}"/>
                </a:ext>
              </a:extLst>
            </p:cNvPr>
            <p:cNvSpPr/>
            <p:nvPr/>
          </p:nvSpPr>
          <p:spPr>
            <a:xfrm>
              <a:off x="4260581" y="1471634"/>
              <a:ext cx="3696912" cy="3075259"/>
            </a:xfrm>
            <a:custGeom>
              <a:avLst/>
              <a:gdLst>
                <a:gd name="connsiteX0" fmla="*/ 3696844 w 3696912"/>
                <a:gd name="connsiteY0" fmla="*/ 1038030 h 3075259"/>
                <a:gd name="connsiteX1" fmla="*/ 2682946 w 3696912"/>
                <a:gd name="connsiteY1" fmla="*/ 14 h 3075259"/>
                <a:gd name="connsiteX2" fmla="*/ 1888104 w 3696912"/>
                <a:gd name="connsiteY2" fmla="*/ 398235 h 3075259"/>
                <a:gd name="connsiteX3" fmla="*/ 1819010 w 3696912"/>
                <a:gd name="connsiteY3" fmla="*/ 408351 h 3075259"/>
                <a:gd name="connsiteX4" fmla="*/ 1808894 w 3696912"/>
                <a:gd name="connsiteY4" fmla="*/ 398235 h 3075259"/>
                <a:gd name="connsiteX5" fmla="*/ 1030111 w 3696912"/>
                <a:gd name="connsiteY5" fmla="*/ 128 h 3075259"/>
                <a:gd name="connsiteX6" fmla="*/ 39 w 3696912"/>
                <a:gd name="connsiteY6" fmla="*/ 1040944 h 3075259"/>
                <a:gd name="connsiteX7" fmla="*/ 361227 w 3696912"/>
                <a:gd name="connsiteY7" fmla="*/ 1853960 h 3075259"/>
                <a:gd name="connsiteX8" fmla="*/ 371457 w 3696912"/>
                <a:gd name="connsiteY8" fmla="*/ 1865390 h 3075259"/>
                <a:gd name="connsiteX9" fmla="*/ 1720883 w 3696912"/>
                <a:gd name="connsiteY9" fmla="*/ 3027078 h 3075259"/>
                <a:gd name="connsiteX10" fmla="*/ 1978058 w 3696912"/>
                <a:gd name="connsiteY10" fmla="*/ 3027078 h 3075259"/>
                <a:gd name="connsiteX11" fmla="*/ 3327313 w 3696912"/>
                <a:gd name="connsiteY11" fmla="*/ 1865447 h 3075259"/>
                <a:gd name="connsiteX12" fmla="*/ 3341657 w 3696912"/>
                <a:gd name="connsiteY12" fmla="*/ 1848817 h 3075259"/>
                <a:gd name="connsiteX13" fmla="*/ 3696844 w 3696912"/>
                <a:gd name="connsiteY13" fmla="*/ 1038030 h 30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12" h="3075259">
                  <a:moveTo>
                    <a:pt x="3696844" y="1038030"/>
                  </a:moveTo>
                  <a:cubicBezTo>
                    <a:pt x="3690501" y="460815"/>
                    <a:pt x="3240102" y="14"/>
                    <a:pt x="2682946" y="14"/>
                  </a:cubicBezTo>
                  <a:cubicBezTo>
                    <a:pt x="2360849" y="14"/>
                    <a:pt x="2073841" y="155634"/>
                    <a:pt x="1888104" y="398235"/>
                  </a:cubicBezTo>
                  <a:cubicBezTo>
                    <a:pt x="1871816" y="420106"/>
                    <a:pt x="1840881" y="424638"/>
                    <a:pt x="1819010" y="408351"/>
                  </a:cubicBezTo>
                  <a:cubicBezTo>
                    <a:pt x="1815163" y="405488"/>
                    <a:pt x="1811757" y="402081"/>
                    <a:pt x="1808894" y="398235"/>
                  </a:cubicBezTo>
                  <a:cubicBezTo>
                    <a:pt x="1626014" y="159691"/>
                    <a:pt x="1345979" y="5215"/>
                    <a:pt x="1030111" y="128"/>
                  </a:cubicBezTo>
                  <a:cubicBezTo>
                    <a:pt x="469355" y="-8901"/>
                    <a:pt x="5011" y="460014"/>
                    <a:pt x="39" y="1040944"/>
                  </a:cubicBezTo>
                  <a:cubicBezTo>
                    <a:pt x="-2704" y="1367213"/>
                    <a:pt x="138228" y="1659421"/>
                    <a:pt x="361227" y="1853960"/>
                  </a:cubicBezTo>
                  <a:cubicBezTo>
                    <a:pt x="364136" y="1858195"/>
                    <a:pt x="367571" y="1862035"/>
                    <a:pt x="371457" y="1865390"/>
                  </a:cubicBezTo>
                  <a:lnTo>
                    <a:pt x="1720883" y="3027078"/>
                  </a:lnTo>
                  <a:cubicBezTo>
                    <a:pt x="1794572" y="3091321"/>
                    <a:pt x="1904369" y="3091321"/>
                    <a:pt x="1978058" y="3027078"/>
                  </a:cubicBezTo>
                  <a:lnTo>
                    <a:pt x="3327313" y="1865447"/>
                  </a:lnTo>
                  <a:cubicBezTo>
                    <a:pt x="3332913" y="1860664"/>
                    <a:pt x="3337748" y="1855057"/>
                    <a:pt x="3341657" y="1848817"/>
                  </a:cubicBezTo>
                  <a:cubicBezTo>
                    <a:pt x="3561856" y="1653706"/>
                    <a:pt x="3700445" y="1362584"/>
                    <a:pt x="3696844" y="103803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46" name="Freeform 145">
              <a:extLst>
                <a:ext uri="{FF2B5EF4-FFF2-40B4-BE49-F238E27FC236}">
                  <a16:creationId xmlns:a16="http://schemas.microsoft.com/office/drawing/2014/main" id="{FF4CCB53-6A6B-D048-90DB-7E090E203B3F}"/>
                </a:ext>
              </a:extLst>
            </p:cNvPr>
            <p:cNvSpPr/>
            <p:nvPr/>
          </p:nvSpPr>
          <p:spPr>
            <a:xfrm>
              <a:off x="4427180" y="1582698"/>
              <a:ext cx="3696912" cy="3075259"/>
            </a:xfrm>
            <a:custGeom>
              <a:avLst/>
              <a:gdLst>
                <a:gd name="connsiteX0" fmla="*/ 3696844 w 3696912"/>
                <a:gd name="connsiteY0" fmla="*/ 1038030 h 3075259"/>
                <a:gd name="connsiteX1" fmla="*/ 2682946 w 3696912"/>
                <a:gd name="connsiteY1" fmla="*/ 14 h 3075259"/>
                <a:gd name="connsiteX2" fmla="*/ 1888104 w 3696912"/>
                <a:gd name="connsiteY2" fmla="*/ 398235 h 3075259"/>
                <a:gd name="connsiteX3" fmla="*/ 1819010 w 3696912"/>
                <a:gd name="connsiteY3" fmla="*/ 408351 h 3075259"/>
                <a:gd name="connsiteX4" fmla="*/ 1808894 w 3696912"/>
                <a:gd name="connsiteY4" fmla="*/ 398235 h 3075259"/>
                <a:gd name="connsiteX5" fmla="*/ 1030111 w 3696912"/>
                <a:gd name="connsiteY5" fmla="*/ 128 h 3075259"/>
                <a:gd name="connsiteX6" fmla="*/ 39 w 3696912"/>
                <a:gd name="connsiteY6" fmla="*/ 1040944 h 3075259"/>
                <a:gd name="connsiteX7" fmla="*/ 361227 w 3696912"/>
                <a:gd name="connsiteY7" fmla="*/ 1853960 h 3075259"/>
                <a:gd name="connsiteX8" fmla="*/ 371457 w 3696912"/>
                <a:gd name="connsiteY8" fmla="*/ 1865390 h 3075259"/>
                <a:gd name="connsiteX9" fmla="*/ 1720883 w 3696912"/>
                <a:gd name="connsiteY9" fmla="*/ 3027078 h 3075259"/>
                <a:gd name="connsiteX10" fmla="*/ 1978058 w 3696912"/>
                <a:gd name="connsiteY10" fmla="*/ 3027078 h 3075259"/>
                <a:gd name="connsiteX11" fmla="*/ 3327313 w 3696912"/>
                <a:gd name="connsiteY11" fmla="*/ 1865447 h 3075259"/>
                <a:gd name="connsiteX12" fmla="*/ 3341657 w 3696912"/>
                <a:gd name="connsiteY12" fmla="*/ 1848817 h 3075259"/>
                <a:gd name="connsiteX13" fmla="*/ 3696844 w 3696912"/>
                <a:gd name="connsiteY13" fmla="*/ 1038030 h 30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12" h="3075259">
                  <a:moveTo>
                    <a:pt x="3696844" y="1038030"/>
                  </a:moveTo>
                  <a:cubicBezTo>
                    <a:pt x="3690501" y="460815"/>
                    <a:pt x="3240102" y="14"/>
                    <a:pt x="2682946" y="14"/>
                  </a:cubicBezTo>
                  <a:cubicBezTo>
                    <a:pt x="2360849" y="14"/>
                    <a:pt x="2073841" y="155634"/>
                    <a:pt x="1888104" y="398235"/>
                  </a:cubicBezTo>
                  <a:cubicBezTo>
                    <a:pt x="1871816" y="420106"/>
                    <a:pt x="1840881" y="424638"/>
                    <a:pt x="1819010" y="408351"/>
                  </a:cubicBezTo>
                  <a:cubicBezTo>
                    <a:pt x="1815163" y="405488"/>
                    <a:pt x="1811757" y="402081"/>
                    <a:pt x="1808894" y="398235"/>
                  </a:cubicBezTo>
                  <a:cubicBezTo>
                    <a:pt x="1626014" y="159691"/>
                    <a:pt x="1345979" y="5215"/>
                    <a:pt x="1030111" y="128"/>
                  </a:cubicBezTo>
                  <a:cubicBezTo>
                    <a:pt x="469355" y="-8901"/>
                    <a:pt x="5011" y="460014"/>
                    <a:pt x="39" y="1040944"/>
                  </a:cubicBezTo>
                  <a:cubicBezTo>
                    <a:pt x="-2704" y="1367213"/>
                    <a:pt x="138228" y="1659421"/>
                    <a:pt x="361227" y="1853960"/>
                  </a:cubicBezTo>
                  <a:cubicBezTo>
                    <a:pt x="364136" y="1858195"/>
                    <a:pt x="367571" y="1862035"/>
                    <a:pt x="371457" y="1865390"/>
                  </a:cubicBezTo>
                  <a:lnTo>
                    <a:pt x="1720883" y="3027078"/>
                  </a:lnTo>
                  <a:cubicBezTo>
                    <a:pt x="1794572" y="3091321"/>
                    <a:pt x="1904369" y="3091321"/>
                    <a:pt x="1978058" y="3027078"/>
                  </a:cubicBezTo>
                  <a:lnTo>
                    <a:pt x="3327313" y="1865447"/>
                  </a:lnTo>
                  <a:cubicBezTo>
                    <a:pt x="3332913" y="1860664"/>
                    <a:pt x="3337748" y="1855057"/>
                    <a:pt x="3341657" y="1848817"/>
                  </a:cubicBezTo>
                  <a:cubicBezTo>
                    <a:pt x="3561856" y="1653706"/>
                    <a:pt x="3700445" y="1362584"/>
                    <a:pt x="3696844" y="1038030"/>
                  </a:cubicBezTo>
                  <a:close/>
                </a:path>
              </a:pathLst>
            </a:custGeom>
            <a:solidFill>
              <a:schemeClr val="accent6"/>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47" name="Freeform 146">
              <a:extLst>
                <a:ext uri="{FF2B5EF4-FFF2-40B4-BE49-F238E27FC236}">
                  <a16:creationId xmlns:a16="http://schemas.microsoft.com/office/drawing/2014/main" id="{AC568636-0462-924B-8870-649E25731A22}"/>
                </a:ext>
              </a:extLst>
            </p:cNvPr>
            <p:cNvSpPr/>
            <p:nvPr/>
          </p:nvSpPr>
          <p:spPr>
            <a:xfrm>
              <a:off x="4236296" y="1438522"/>
              <a:ext cx="3777157" cy="3155308"/>
            </a:xfrm>
            <a:custGeom>
              <a:avLst/>
              <a:gdLst>
                <a:gd name="connsiteX0" fmla="*/ 1889479 w 3777157"/>
                <a:gd name="connsiteY0" fmla="*/ 3155309 h 3155308"/>
                <a:gd name="connsiteX1" fmla="*/ 1734888 w 3777157"/>
                <a:gd name="connsiteY1" fmla="*/ 3097416 h 3155308"/>
                <a:gd name="connsiteX2" fmla="*/ 385234 w 3777157"/>
                <a:gd name="connsiteY2" fmla="*/ 1935785 h 3155308"/>
                <a:gd name="connsiteX3" fmla="*/ 371518 w 3777157"/>
                <a:gd name="connsiteY3" fmla="*/ 1921269 h 3155308"/>
                <a:gd name="connsiteX4" fmla="*/ 43 w 3777157"/>
                <a:gd name="connsiteY4" fmla="*/ 1080649 h 3155308"/>
                <a:gd name="connsiteX5" fmla="*/ 331513 w 3777157"/>
                <a:gd name="connsiteY5" fmla="*/ 297694 h 3155308"/>
                <a:gd name="connsiteX6" fmla="*/ 1071034 w 3777157"/>
                <a:gd name="connsiteY6" fmla="*/ 171 h 3155308"/>
                <a:gd name="connsiteX7" fmla="*/ 1880906 w 3777157"/>
                <a:gd name="connsiteY7" fmla="*/ 413938 h 3155308"/>
                <a:gd name="connsiteX8" fmla="*/ 1893891 w 3777157"/>
                <a:gd name="connsiteY8" fmla="*/ 416618 h 3155308"/>
                <a:gd name="connsiteX9" fmla="*/ 1896565 w 3777157"/>
                <a:gd name="connsiteY9" fmla="*/ 413938 h 3155308"/>
                <a:gd name="connsiteX10" fmla="*/ 2723183 w 3777157"/>
                <a:gd name="connsiteY10" fmla="*/ 0 h 3155308"/>
                <a:gd name="connsiteX11" fmla="*/ 3465333 w 3777157"/>
                <a:gd name="connsiteY11" fmla="*/ 314668 h 3155308"/>
                <a:gd name="connsiteX12" fmla="*/ 3777086 w 3777157"/>
                <a:gd name="connsiteY12" fmla="*/ 1077620 h 3155308"/>
                <a:gd name="connsiteX13" fmla="*/ 3412298 w 3777157"/>
                <a:gd name="connsiteY13" fmla="*/ 1915325 h 3155308"/>
                <a:gd name="connsiteX14" fmla="*/ 3393667 w 3777157"/>
                <a:gd name="connsiteY14" fmla="*/ 1935785 h 3155308"/>
                <a:gd name="connsiteX15" fmla="*/ 2044127 w 3777157"/>
                <a:gd name="connsiteY15" fmla="*/ 3097416 h 3155308"/>
                <a:gd name="connsiteX16" fmla="*/ 1889479 w 3777157"/>
                <a:gd name="connsiteY16" fmla="*/ 3155309 h 3155308"/>
                <a:gd name="connsiteX17" fmla="*/ 1054232 w 3777157"/>
                <a:gd name="connsiteY17" fmla="*/ 80010 h 3155308"/>
                <a:gd name="connsiteX18" fmla="*/ 387520 w 3777157"/>
                <a:gd name="connsiteY18" fmla="*/ 355187 h 3155308"/>
                <a:gd name="connsiteX19" fmla="*/ 80167 w 3777157"/>
                <a:gd name="connsiteY19" fmla="*/ 1081335 h 3155308"/>
                <a:gd name="connsiteX20" fmla="*/ 427639 w 3777157"/>
                <a:gd name="connsiteY20" fmla="*/ 1863833 h 3155308"/>
                <a:gd name="connsiteX21" fmla="*/ 434154 w 3777157"/>
                <a:gd name="connsiteY21" fmla="*/ 1871148 h 3155308"/>
                <a:gd name="connsiteX22" fmla="*/ 437697 w 3777157"/>
                <a:gd name="connsiteY22" fmla="*/ 1875149 h 3155308"/>
                <a:gd name="connsiteX23" fmla="*/ 1787066 w 3777157"/>
                <a:gd name="connsiteY23" fmla="*/ 3036837 h 3155308"/>
                <a:gd name="connsiteX24" fmla="*/ 1991892 w 3777157"/>
                <a:gd name="connsiteY24" fmla="*/ 3036837 h 3155308"/>
                <a:gd name="connsiteX25" fmla="*/ 3341317 w 3777157"/>
                <a:gd name="connsiteY25" fmla="*/ 1875149 h 3155308"/>
                <a:gd name="connsiteX26" fmla="*/ 3347718 w 3777157"/>
                <a:gd name="connsiteY26" fmla="*/ 1867719 h 3155308"/>
                <a:gd name="connsiteX27" fmla="*/ 3355148 w 3777157"/>
                <a:gd name="connsiteY27" fmla="*/ 1858918 h 3155308"/>
                <a:gd name="connsiteX28" fmla="*/ 3696905 w 3777157"/>
                <a:gd name="connsiteY28" fmla="*/ 1078478 h 3155308"/>
                <a:gd name="connsiteX29" fmla="*/ 3407897 w 3777157"/>
                <a:gd name="connsiteY29" fmla="*/ 370561 h 3155308"/>
                <a:gd name="connsiteX30" fmla="*/ 2723012 w 3777157"/>
                <a:gd name="connsiteY30" fmla="*/ 80010 h 3155308"/>
                <a:gd name="connsiteX31" fmla="*/ 1959945 w 3777157"/>
                <a:gd name="connsiteY31" fmla="*/ 462572 h 3155308"/>
                <a:gd name="connsiteX32" fmla="*/ 1834786 w 3777157"/>
                <a:gd name="connsiteY32" fmla="*/ 480289 h 3155308"/>
                <a:gd name="connsiteX33" fmla="*/ 1817070 w 3777157"/>
                <a:gd name="connsiteY33" fmla="*/ 462572 h 3155308"/>
                <a:gd name="connsiteX34" fmla="*/ 1069548 w 3777157"/>
                <a:gd name="connsiteY34" fmla="*/ 80124 h 315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77157" h="3155308">
                  <a:moveTo>
                    <a:pt x="1889479" y="3155309"/>
                  </a:moveTo>
                  <a:cubicBezTo>
                    <a:pt x="1832660" y="3155234"/>
                    <a:pt x="1777779" y="3134678"/>
                    <a:pt x="1734888" y="3097416"/>
                  </a:cubicBezTo>
                  <a:lnTo>
                    <a:pt x="385234" y="1935785"/>
                  </a:lnTo>
                  <a:cubicBezTo>
                    <a:pt x="380176" y="1931430"/>
                    <a:pt x="375581" y="1926567"/>
                    <a:pt x="371518" y="1921269"/>
                  </a:cubicBezTo>
                  <a:cubicBezTo>
                    <a:pt x="132573" y="1711071"/>
                    <a:pt x="-2758" y="1404976"/>
                    <a:pt x="43" y="1080649"/>
                  </a:cubicBezTo>
                  <a:cubicBezTo>
                    <a:pt x="2614" y="782041"/>
                    <a:pt x="120058" y="504006"/>
                    <a:pt x="331513" y="297694"/>
                  </a:cubicBezTo>
                  <a:cubicBezTo>
                    <a:pt x="532966" y="101441"/>
                    <a:pt x="795342" y="-4058"/>
                    <a:pt x="1071034" y="171"/>
                  </a:cubicBezTo>
                  <a:cubicBezTo>
                    <a:pt x="1388331" y="5258"/>
                    <a:pt x="1683510" y="156077"/>
                    <a:pt x="1880906" y="413938"/>
                  </a:cubicBezTo>
                  <a:cubicBezTo>
                    <a:pt x="1883752" y="418264"/>
                    <a:pt x="1889564" y="419458"/>
                    <a:pt x="1893891" y="416618"/>
                  </a:cubicBezTo>
                  <a:cubicBezTo>
                    <a:pt x="1894954" y="415915"/>
                    <a:pt x="1895863" y="415000"/>
                    <a:pt x="1896565" y="413938"/>
                  </a:cubicBezTo>
                  <a:cubicBezTo>
                    <a:pt x="2097962" y="151048"/>
                    <a:pt x="2399486" y="0"/>
                    <a:pt x="2723183" y="0"/>
                  </a:cubicBezTo>
                  <a:cubicBezTo>
                    <a:pt x="3003561" y="0"/>
                    <a:pt x="3267080" y="111785"/>
                    <a:pt x="3465333" y="314668"/>
                  </a:cubicBezTo>
                  <a:cubicBezTo>
                    <a:pt x="3663586" y="517550"/>
                    <a:pt x="3773943" y="788156"/>
                    <a:pt x="3777086" y="1077620"/>
                  </a:cubicBezTo>
                  <a:cubicBezTo>
                    <a:pt x="3780687" y="1399661"/>
                    <a:pt x="3647756" y="1704670"/>
                    <a:pt x="3412298" y="1915325"/>
                  </a:cubicBezTo>
                  <a:cubicBezTo>
                    <a:pt x="3406937" y="1922869"/>
                    <a:pt x="3400679" y="1929744"/>
                    <a:pt x="3393667" y="1935785"/>
                  </a:cubicBezTo>
                  <a:lnTo>
                    <a:pt x="2044127" y="3097416"/>
                  </a:lnTo>
                  <a:cubicBezTo>
                    <a:pt x="2001207" y="3134666"/>
                    <a:pt x="1946309" y="3155217"/>
                    <a:pt x="1889479" y="3155309"/>
                  </a:cubicBezTo>
                  <a:close/>
                  <a:moveTo>
                    <a:pt x="1054232" y="80010"/>
                  </a:moveTo>
                  <a:cubicBezTo>
                    <a:pt x="805972" y="80010"/>
                    <a:pt x="569771" y="177165"/>
                    <a:pt x="387520" y="355187"/>
                  </a:cubicBezTo>
                  <a:cubicBezTo>
                    <a:pt x="191667" y="546297"/>
                    <a:pt x="82339" y="804158"/>
                    <a:pt x="80167" y="1081335"/>
                  </a:cubicBezTo>
                  <a:cubicBezTo>
                    <a:pt x="77652" y="1383773"/>
                    <a:pt x="204297" y="1668951"/>
                    <a:pt x="427639" y="1863833"/>
                  </a:cubicBezTo>
                  <a:cubicBezTo>
                    <a:pt x="430091" y="1866005"/>
                    <a:pt x="432279" y="1868462"/>
                    <a:pt x="434154" y="1871148"/>
                  </a:cubicBezTo>
                  <a:cubicBezTo>
                    <a:pt x="435143" y="1872640"/>
                    <a:pt x="436337" y="1873989"/>
                    <a:pt x="437697" y="1875149"/>
                  </a:cubicBezTo>
                  <a:lnTo>
                    <a:pt x="1787066" y="3036837"/>
                  </a:lnTo>
                  <a:cubicBezTo>
                    <a:pt x="1845805" y="3087877"/>
                    <a:pt x="1933153" y="3087877"/>
                    <a:pt x="1991892" y="3036837"/>
                  </a:cubicBezTo>
                  <a:lnTo>
                    <a:pt x="3341317" y="1875149"/>
                  </a:lnTo>
                  <a:cubicBezTo>
                    <a:pt x="3343815" y="1873006"/>
                    <a:pt x="3345970" y="1870502"/>
                    <a:pt x="3347718" y="1867719"/>
                  </a:cubicBezTo>
                  <a:cubicBezTo>
                    <a:pt x="3349781" y="1864462"/>
                    <a:pt x="3352279" y="1861501"/>
                    <a:pt x="3355148" y="1858918"/>
                  </a:cubicBezTo>
                  <a:cubicBezTo>
                    <a:pt x="3575690" y="1663522"/>
                    <a:pt x="3700277" y="1378858"/>
                    <a:pt x="3696905" y="1078478"/>
                  </a:cubicBezTo>
                  <a:cubicBezTo>
                    <a:pt x="3693990" y="809873"/>
                    <a:pt x="3591292" y="558413"/>
                    <a:pt x="3407897" y="370561"/>
                  </a:cubicBezTo>
                  <a:cubicBezTo>
                    <a:pt x="3224503" y="182708"/>
                    <a:pt x="2981673" y="80010"/>
                    <a:pt x="2723012" y="80010"/>
                  </a:cubicBezTo>
                  <a:cubicBezTo>
                    <a:pt x="2424174" y="80010"/>
                    <a:pt x="2146082" y="219456"/>
                    <a:pt x="1959945" y="462572"/>
                  </a:cubicBezTo>
                  <a:cubicBezTo>
                    <a:pt x="1930278" y="502028"/>
                    <a:pt x="1874243" y="509955"/>
                    <a:pt x="1834786" y="480289"/>
                  </a:cubicBezTo>
                  <a:cubicBezTo>
                    <a:pt x="1828077" y="475242"/>
                    <a:pt x="1822116" y="469282"/>
                    <a:pt x="1817070" y="462572"/>
                  </a:cubicBezTo>
                  <a:cubicBezTo>
                    <a:pt x="1634761" y="224542"/>
                    <a:pt x="1362499" y="84868"/>
                    <a:pt x="1069548" y="80124"/>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48" name="Freeform 147">
              <a:extLst>
                <a:ext uri="{FF2B5EF4-FFF2-40B4-BE49-F238E27FC236}">
                  <a16:creationId xmlns:a16="http://schemas.microsoft.com/office/drawing/2014/main" id="{7E0E6D96-B779-3745-B152-A8CF89039D61}"/>
                </a:ext>
              </a:extLst>
            </p:cNvPr>
            <p:cNvSpPr/>
            <p:nvPr/>
          </p:nvSpPr>
          <p:spPr>
            <a:xfrm>
              <a:off x="4007967" y="2021795"/>
              <a:ext cx="3445744" cy="1820627"/>
            </a:xfrm>
            <a:custGeom>
              <a:avLst/>
              <a:gdLst>
                <a:gd name="connsiteX0" fmla="*/ 2091290 w 3445744"/>
                <a:gd name="connsiteY0" fmla="*/ 1820628 h 1820627"/>
                <a:gd name="connsiteX1" fmla="*/ 2088947 w 3445744"/>
                <a:gd name="connsiteY1" fmla="*/ 1820628 h 1820627"/>
                <a:gd name="connsiteX2" fmla="*/ 2012709 w 3445744"/>
                <a:gd name="connsiteY2" fmla="*/ 1755820 h 1820627"/>
                <a:gd name="connsiteX3" fmla="*/ 1760792 w 3445744"/>
                <a:gd name="connsiteY3" fmla="*/ 463658 h 1820627"/>
                <a:gd name="connsiteX4" fmla="*/ 1530363 w 3445744"/>
                <a:gd name="connsiteY4" fmla="*/ 1459611 h 1820627"/>
                <a:gd name="connsiteX5" fmla="*/ 1434419 w 3445744"/>
                <a:gd name="connsiteY5" fmla="*/ 1519596 h 1820627"/>
                <a:gd name="connsiteX6" fmla="*/ 1376744 w 3445744"/>
                <a:gd name="connsiteY6" fmla="*/ 1467669 h 1820627"/>
                <a:gd name="connsiteX7" fmla="*/ 1118426 w 3445744"/>
                <a:gd name="connsiteY7" fmla="*/ 718661 h 1820627"/>
                <a:gd name="connsiteX8" fmla="*/ 884111 w 3445744"/>
                <a:gd name="connsiteY8" fmla="*/ 1223410 h 1820627"/>
                <a:gd name="connsiteX9" fmla="*/ 811530 w 3445744"/>
                <a:gd name="connsiteY9" fmla="*/ 1269702 h 1820627"/>
                <a:gd name="connsiteX10" fmla="*/ 80010 w 3445744"/>
                <a:gd name="connsiteY10" fmla="*/ 1269702 h 1820627"/>
                <a:gd name="connsiteX11" fmla="*/ 0 w 3445744"/>
                <a:gd name="connsiteY11" fmla="*/ 1189692 h 1820627"/>
                <a:gd name="connsiteX12" fmla="*/ 80010 w 3445744"/>
                <a:gd name="connsiteY12" fmla="*/ 1109682 h 1820627"/>
                <a:gd name="connsiteX13" fmla="*/ 760552 w 3445744"/>
                <a:gd name="connsiteY13" fmla="*/ 1109682 h 1820627"/>
                <a:gd name="connsiteX14" fmla="*/ 1056761 w 3445744"/>
                <a:gd name="connsiteY14" fmla="*/ 471316 h 1820627"/>
                <a:gd name="connsiteX15" fmla="*/ 1163037 w 3445744"/>
                <a:gd name="connsiteY15" fmla="*/ 432465 h 1820627"/>
                <a:gd name="connsiteX16" fmla="*/ 1204951 w 3445744"/>
                <a:gd name="connsiteY16" fmla="*/ 478917 h 1820627"/>
                <a:gd name="connsiteX17" fmla="*/ 1437208 w 3445744"/>
                <a:gd name="connsiteY17" fmla="*/ 1152201 h 1820627"/>
                <a:gd name="connsiteX18" fmla="*/ 1689526 w 3445744"/>
                <a:gd name="connsiteY18" fmla="*/ 61951 h 1820627"/>
                <a:gd name="connsiteX19" fmla="*/ 1767478 w 3445744"/>
                <a:gd name="connsiteY19" fmla="*/ 0 h 1820627"/>
                <a:gd name="connsiteX20" fmla="*/ 1768907 w 3445744"/>
                <a:gd name="connsiteY20" fmla="*/ 0 h 1820627"/>
                <a:gd name="connsiteX21" fmla="*/ 1846059 w 3445744"/>
                <a:gd name="connsiteY21" fmla="*/ 64694 h 1820627"/>
                <a:gd name="connsiteX22" fmla="*/ 2101749 w 3445744"/>
                <a:gd name="connsiteY22" fmla="*/ 1376458 h 1820627"/>
                <a:gd name="connsiteX23" fmla="*/ 2332292 w 3445744"/>
                <a:gd name="connsiteY23" fmla="*/ 474802 h 1820627"/>
                <a:gd name="connsiteX24" fmla="*/ 2429698 w 3445744"/>
                <a:gd name="connsiteY24" fmla="*/ 417229 h 1820627"/>
                <a:gd name="connsiteX25" fmla="*/ 2483396 w 3445744"/>
                <a:gd name="connsiteY25" fmla="*/ 463372 h 1820627"/>
                <a:gd name="connsiteX26" fmla="*/ 2782462 w 3445744"/>
                <a:gd name="connsiteY26" fmla="*/ 1164946 h 1820627"/>
                <a:gd name="connsiteX27" fmla="*/ 3365735 w 3445744"/>
                <a:gd name="connsiteY27" fmla="*/ 1164946 h 1820627"/>
                <a:gd name="connsiteX28" fmla="*/ 3445745 w 3445744"/>
                <a:gd name="connsiteY28" fmla="*/ 1244956 h 1820627"/>
                <a:gd name="connsiteX29" fmla="*/ 3365735 w 3445744"/>
                <a:gd name="connsiteY29" fmla="*/ 1324966 h 1820627"/>
                <a:gd name="connsiteX30" fmla="*/ 2729598 w 3445744"/>
                <a:gd name="connsiteY30" fmla="*/ 1324966 h 1820627"/>
                <a:gd name="connsiteX31" fmla="*/ 2655989 w 3445744"/>
                <a:gd name="connsiteY31" fmla="*/ 1276331 h 1820627"/>
                <a:gd name="connsiteX32" fmla="*/ 2428818 w 3445744"/>
                <a:gd name="connsiteY32" fmla="*/ 743407 h 1820627"/>
                <a:gd name="connsiteX33" fmla="*/ 2168786 w 3445744"/>
                <a:gd name="connsiteY33" fmla="*/ 1760677 h 1820627"/>
                <a:gd name="connsiteX34" fmla="*/ 2091290 w 3445744"/>
                <a:gd name="connsiteY34" fmla="*/ 1820628 h 18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5744" h="1820627">
                  <a:moveTo>
                    <a:pt x="2091290" y="1820628"/>
                  </a:moveTo>
                  <a:lnTo>
                    <a:pt x="2088947" y="1820628"/>
                  </a:lnTo>
                  <a:cubicBezTo>
                    <a:pt x="2051496" y="1819542"/>
                    <a:pt x="2019812" y="1792607"/>
                    <a:pt x="2012709" y="1755820"/>
                  </a:cubicBezTo>
                  <a:lnTo>
                    <a:pt x="1760792" y="463658"/>
                  </a:lnTo>
                  <a:lnTo>
                    <a:pt x="1530363" y="1459611"/>
                  </a:lnTo>
                  <a:cubicBezTo>
                    <a:pt x="1520436" y="1502668"/>
                    <a:pt x="1477482" y="1529528"/>
                    <a:pt x="1434419" y="1519596"/>
                  </a:cubicBezTo>
                  <a:cubicBezTo>
                    <a:pt x="1407525" y="1513395"/>
                    <a:pt x="1385728" y="1493770"/>
                    <a:pt x="1376744" y="1467669"/>
                  </a:cubicBezTo>
                  <a:lnTo>
                    <a:pt x="1118426" y="718661"/>
                  </a:lnTo>
                  <a:lnTo>
                    <a:pt x="884111" y="1223410"/>
                  </a:lnTo>
                  <a:cubicBezTo>
                    <a:pt x="870989" y="1251648"/>
                    <a:pt x="842671" y="1269713"/>
                    <a:pt x="811530" y="1269702"/>
                  </a:cubicBezTo>
                  <a:lnTo>
                    <a:pt x="80010" y="1269702"/>
                  </a:lnTo>
                  <a:cubicBezTo>
                    <a:pt x="35822" y="1269702"/>
                    <a:pt x="0" y="1233880"/>
                    <a:pt x="0" y="1189692"/>
                  </a:cubicBezTo>
                  <a:cubicBezTo>
                    <a:pt x="0" y="1145503"/>
                    <a:pt x="35822" y="1109682"/>
                    <a:pt x="80010" y="1109682"/>
                  </a:cubicBezTo>
                  <a:lnTo>
                    <a:pt x="760552" y="1109682"/>
                  </a:lnTo>
                  <a:lnTo>
                    <a:pt x="1056761" y="471316"/>
                  </a:lnTo>
                  <a:cubicBezTo>
                    <a:pt x="1075380" y="431243"/>
                    <a:pt x="1122958" y="413852"/>
                    <a:pt x="1163037" y="432465"/>
                  </a:cubicBezTo>
                  <a:cubicBezTo>
                    <a:pt x="1182731" y="441621"/>
                    <a:pt x="1197864" y="458389"/>
                    <a:pt x="1204951" y="478917"/>
                  </a:cubicBezTo>
                  <a:lnTo>
                    <a:pt x="1437208" y="1152201"/>
                  </a:lnTo>
                  <a:lnTo>
                    <a:pt x="1689526" y="61951"/>
                  </a:lnTo>
                  <a:cubicBezTo>
                    <a:pt x="1697932" y="25678"/>
                    <a:pt x="1730245" y="-6"/>
                    <a:pt x="1767478" y="0"/>
                  </a:cubicBezTo>
                  <a:lnTo>
                    <a:pt x="1768907" y="0"/>
                  </a:lnTo>
                  <a:cubicBezTo>
                    <a:pt x="1806672" y="652"/>
                    <a:pt x="1838836" y="27621"/>
                    <a:pt x="1846059" y="64694"/>
                  </a:cubicBezTo>
                  <a:lnTo>
                    <a:pt x="2101749" y="1376458"/>
                  </a:lnTo>
                  <a:lnTo>
                    <a:pt x="2332292" y="474802"/>
                  </a:lnTo>
                  <a:cubicBezTo>
                    <a:pt x="2343293" y="432003"/>
                    <a:pt x="2386904" y="406228"/>
                    <a:pt x="2429698" y="417229"/>
                  </a:cubicBezTo>
                  <a:cubicBezTo>
                    <a:pt x="2453798" y="423424"/>
                    <a:pt x="2473646" y="440478"/>
                    <a:pt x="2483396" y="463372"/>
                  </a:cubicBezTo>
                  <a:lnTo>
                    <a:pt x="2782462" y="1164946"/>
                  </a:lnTo>
                  <a:lnTo>
                    <a:pt x="3365735" y="1164946"/>
                  </a:lnTo>
                  <a:cubicBezTo>
                    <a:pt x="3409923" y="1164946"/>
                    <a:pt x="3445745" y="1200767"/>
                    <a:pt x="3445745" y="1244956"/>
                  </a:cubicBezTo>
                  <a:cubicBezTo>
                    <a:pt x="3445745" y="1289144"/>
                    <a:pt x="3409923" y="1324966"/>
                    <a:pt x="3365735" y="1324966"/>
                  </a:cubicBezTo>
                  <a:lnTo>
                    <a:pt x="2729598" y="1324966"/>
                  </a:lnTo>
                  <a:cubicBezTo>
                    <a:pt x="2697531" y="1324972"/>
                    <a:pt x="2668562" y="1305826"/>
                    <a:pt x="2655989" y="1276331"/>
                  </a:cubicBezTo>
                  <a:lnTo>
                    <a:pt x="2428818" y="743407"/>
                  </a:lnTo>
                  <a:lnTo>
                    <a:pt x="2168786" y="1760677"/>
                  </a:lnTo>
                  <a:cubicBezTo>
                    <a:pt x="2159642" y="1795990"/>
                    <a:pt x="2127769" y="1820645"/>
                    <a:pt x="2091290" y="1820628"/>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157" name="Group 156">
            <a:extLst>
              <a:ext uri="{FF2B5EF4-FFF2-40B4-BE49-F238E27FC236}">
                <a16:creationId xmlns:a16="http://schemas.microsoft.com/office/drawing/2014/main" id="{6D5E2A58-AE2B-8E40-949D-185A0B2D9EA6}"/>
              </a:ext>
            </a:extLst>
          </p:cNvPr>
          <p:cNvGrpSpPr/>
          <p:nvPr/>
        </p:nvGrpSpPr>
        <p:grpSpPr>
          <a:xfrm>
            <a:off x="986603" y="2867663"/>
            <a:ext cx="659642" cy="892870"/>
            <a:chOff x="6138291" y="1480756"/>
            <a:chExt cx="2013556" cy="2725483"/>
          </a:xfrm>
        </p:grpSpPr>
        <p:sp>
          <p:nvSpPr>
            <p:cNvPr id="153" name="Freeform 152">
              <a:extLst>
                <a:ext uri="{FF2B5EF4-FFF2-40B4-BE49-F238E27FC236}">
                  <a16:creationId xmlns:a16="http://schemas.microsoft.com/office/drawing/2014/main" id="{2CE90AA1-A802-7742-AE21-3EF0BE134594}"/>
                </a:ext>
              </a:extLst>
            </p:cNvPr>
            <p:cNvSpPr/>
            <p:nvPr/>
          </p:nvSpPr>
          <p:spPr>
            <a:xfrm>
              <a:off x="6178177" y="1520980"/>
              <a:ext cx="1933502" cy="2644682"/>
            </a:xfrm>
            <a:custGeom>
              <a:avLst/>
              <a:gdLst>
                <a:gd name="connsiteX0" fmla="*/ 281868 w 1933502"/>
                <a:gd name="connsiteY0" fmla="*/ 1221648 h 2644682"/>
                <a:gd name="connsiteX1" fmla="*/ 281868 w 1933502"/>
                <a:gd name="connsiteY1" fmla="*/ 2502951 h 2644682"/>
                <a:gd name="connsiteX2" fmla="*/ 423600 w 1933502"/>
                <a:gd name="connsiteY2" fmla="*/ 2644683 h 2644682"/>
                <a:gd name="connsiteX3" fmla="*/ 1506592 w 1933502"/>
                <a:gd name="connsiteY3" fmla="*/ 2644683 h 2644682"/>
                <a:gd name="connsiteX4" fmla="*/ 1648324 w 1933502"/>
                <a:gd name="connsiteY4" fmla="*/ 2502951 h 2644682"/>
                <a:gd name="connsiteX5" fmla="*/ 1648324 w 1933502"/>
                <a:gd name="connsiteY5" fmla="*/ 2502951 h 2644682"/>
                <a:gd name="connsiteX6" fmla="*/ 1648324 w 1933502"/>
                <a:gd name="connsiteY6" fmla="*/ 1221648 h 2644682"/>
                <a:gd name="connsiteX7" fmla="*/ 1733478 w 1933502"/>
                <a:gd name="connsiteY7" fmla="*/ 1136494 h 2644682"/>
                <a:gd name="connsiteX8" fmla="*/ 1733478 w 1933502"/>
                <a:gd name="connsiteY8" fmla="*/ 1136494 h 2644682"/>
                <a:gd name="connsiteX9" fmla="*/ 1848349 w 1933502"/>
                <a:gd name="connsiteY9" fmla="*/ 1136494 h 2644682"/>
                <a:gd name="connsiteX10" fmla="*/ 1933503 w 1933502"/>
                <a:gd name="connsiteY10" fmla="*/ 1051341 h 2644682"/>
                <a:gd name="connsiteX11" fmla="*/ 1910643 w 1933502"/>
                <a:gd name="connsiteY11" fmla="*/ 993619 h 2644682"/>
                <a:gd name="connsiteX12" fmla="*/ 1014531 w 1933502"/>
                <a:gd name="connsiteY12" fmla="*/ 27213 h 2644682"/>
                <a:gd name="connsiteX13" fmla="*/ 893944 w 1933502"/>
                <a:gd name="connsiteY13" fmla="*/ 22641 h 2644682"/>
                <a:gd name="connsiteX14" fmla="*/ 888801 w 1933502"/>
                <a:gd name="connsiteY14" fmla="*/ 27784 h 2644682"/>
                <a:gd name="connsiteX15" fmla="*/ 21835 w 1933502"/>
                <a:gd name="connsiteY15" fmla="*/ 994762 h 2644682"/>
                <a:gd name="connsiteX16" fmla="*/ 28122 w 1933502"/>
                <a:gd name="connsiteY16" fmla="*/ 1114777 h 2644682"/>
                <a:gd name="connsiteX17" fmla="*/ 85272 w 1933502"/>
                <a:gd name="connsiteY17" fmla="*/ 1136494 h 2644682"/>
                <a:gd name="connsiteX18" fmla="*/ 196714 w 1933502"/>
                <a:gd name="connsiteY18" fmla="*/ 1136494 h 2644682"/>
                <a:gd name="connsiteX19" fmla="*/ 281868 w 1933502"/>
                <a:gd name="connsiteY19" fmla="*/ 1221648 h 2644682"/>
                <a:gd name="connsiteX20" fmla="*/ 281868 w 1933502"/>
                <a:gd name="connsiteY20" fmla="*/ 1221648 h 26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3502" h="2644682">
                  <a:moveTo>
                    <a:pt x="281868" y="1221648"/>
                  </a:moveTo>
                  <a:lnTo>
                    <a:pt x="281868" y="2502951"/>
                  </a:lnTo>
                  <a:cubicBezTo>
                    <a:pt x="281868" y="2581246"/>
                    <a:pt x="345304" y="2644683"/>
                    <a:pt x="423600" y="2644683"/>
                  </a:cubicBezTo>
                  <a:lnTo>
                    <a:pt x="1506592" y="2644683"/>
                  </a:lnTo>
                  <a:cubicBezTo>
                    <a:pt x="1584888" y="2644683"/>
                    <a:pt x="1648324" y="2581246"/>
                    <a:pt x="1648324" y="2502951"/>
                  </a:cubicBezTo>
                  <a:lnTo>
                    <a:pt x="1648324" y="2502951"/>
                  </a:lnTo>
                  <a:lnTo>
                    <a:pt x="1648324" y="1221648"/>
                  </a:lnTo>
                  <a:cubicBezTo>
                    <a:pt x="1648324" y="1174785"/>
                    <a:pt x="1686615" y="1136494"/>
                    <a:pt x="1733478" y="1136494"/>
                  </a:cubicBezTo>
                  <a:lnTo>
                    <a:pt x="1733478" y="1136494"/>
                  </a:lnTo>
                  <a:lnTo>
                    <a:pt x="1848349" y="1136494"/>
                  </a:lnTo>
                  <a:cubicBezTo>
                    <a:pt x="1895212" y="1136494"/>
                    <a:pt x="1933503" y="1098204"/>
                    <a:pt x="1933503" y="1051341"/>
                  </a:cubicBezTo>
                  <a:cubicBezTo>
                    <a:pt x="1933503" y="1030195"/>
                    <a:pt x="1925502" y="1009621"/>
                    <a:pt x="1910643" y="993619"/>
                  </a:cubicBezTo>
                  <a:lnTo>
                    <a:pt x="1014531" y="27213"/>
                  </a:lnTo>
                  <a:cubicBezTo>
                    <a:pt x="982527" y="-7077"/>
                    <a:pt x="928806" y="-9363"/>
                    <a:pt x="893944" y="22641"/>
                  </a:cubicBezTo>
                  <a:cubicBezTo>
                    <a:pt x="892230" y="24355"/>
                    <a:pt x="890515" y="26070"/>
                    <a:pt x="888801" y="27784"/>
                  </a:cubicBezTo>
                  <a:lnTo>
                    <a:pt x="21835" y="994762"/>
                  </a:lnTo>
                  <a:cubicBezTo>
                    <a:pt x="-9597" y="1029624"/>
                    <a:pt x="-6740" y="1083345"/>
                    <a:pt x="28122" y="1114777"/>
                  </a:cubicBezTo>
                  <a:cubicBezTo>
                    <a:pt x="43552" y="1129065"/>
                    <a:pt x="64126" y="1136494"/>
                    <a:pt x="85272" y="1136494"/>
                  </a:cubicBezTo>
                  <a:lnTo>
                    <a:pt x="196714" y="1136494"/>
                  </a:lnTo>
                  <a:cubicBezTo>
                    <a:pt x="243577" y="1136494"/>
                    <a:pt x="281868" y="1174785"/>
                    <a:pt x="281868" y="1221648"/>
                  </a:cubicBezTo>
                  <a:lnTo>
                    <a:pt x="281868" y="1221648"/>
                  </a:ln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56" name="Freeform 155">
              <a:extLst>
                <a:ext uri="{FF2B5EF4-FFF2-40B4-BE49-F238E27FC236}">
                  <a16:creationId xmlns:a16="http://schemas.microsoft.com/office/drawing/2014/main" id="{1EDB1B0C-536B-9148-A8AA-A60E03A81592}"/>
                </a:ext>
              </a:extLst>
            </p:cNvPr>
            <p:cNvSpPr/>
            <p:nvPr/>
          </p:nvSpPr>
          <p:spPr>
            <a:xfrm>
              <a:off x="6138291" y="1480756"/>
              <a:ext cx="2013556" cy="2725483"/>
            </a:xfrm>
            <a:custGeom>
              <a:avLst/>
              <a:gdLst>
                <a:gd name="connsiteX0" fmla="*/ 1546479 w 2013556"/>
                <a:gd name="connsiteY0" fmla="*/ 2725484 h 2725483"/>
                <a:gd name="connsiteX1" fmla="*/ 463486 w 2013556"/>
                <a:gd name="connsiteY1" fmla="*/ 2725484 h 2725483"/>
                <a:gd name="connsiteX2" fmla="*/ 281749 w 2013556"/>
                <a:gd name="connsiteY2" fmla="*/ 2543747 h 2725483"/>
                <a:gd name="connsiteX3" fmla="*/ 281749 w 2013556"/>
                <a:gd name="connsiteY3" fmla="*/ 1262444 h 2725483"/>
                <a:gd name="connsiteX4" fmla="*/ 236601 w 2013556"/>
                <a:gd name="connsiteY4" fmla="*/ 1217295 h 2725483"/>
                <a:gd name="connsiteX5" fmla="*/ 125158 w 2013556"/>
                <a:gd name="connsiteY5" fmla="*/ 1217295 h 2725483"/>
                <a:gd name="connsiteX6" fmla="*/ 0 w 2013556"/>
                <a:gd name="connsiteY6" fmla="*/ 1092137 h 2725483"/>
                <a:gd name="connsiteX7" fmla="*/ 32004 w 2013556"/>
                <a:gd name="connsiteY7" fmla="*/ 1008126 h 2725483"/>
                <a:gd name="connsiteX8" fmla="*/ 898969 w 2013556"/>
                <a:gd name="connsiteY8" fmla="*/ 41719 h 2725483"/>
                <a:gd name="connsiteX9" fmla="*/ 990981 w 2013556"/>
                <a:gd name="connsiteY9" fmla="*/ 0 h 2725483"/>
                <a:gd name="connsiteX10" fmla="*/ 992124 w 2013556"/>
                <a:gd name="connsiteY10" fmla="*/ 0 h 2725483"/>
                <a:gd name="connsiteX11" fmla="*/ 1084135 w 2013556"/>
                <a:gd name="connsiteY11" fmla="*/ 40005 h 2725483"/>
                <a:gd name="connsiteX12" fmla="*/ 1980248 w 2013556"/>
                <a:gd name="connsiteY12" fmla="*/ 1006412 h 2725483"/>
                <a:gd name="connsiteX13" fmla="*/ 1973389 w 2013556"/>
                <a:gd name="connsiteY13" fmla="*/ 1183005 h 2725483"/>
                <a:gd name="connsiteX14" fmla="*/ 1888236 w 2013556"/>
                <a:gd name="connsiteY14" fmla="*/ 1216152 h 2725483"/>
                <a:gd name="connsiteX15" fmla="*/ 1773364 w 2013556"/>
                <a:gd name="connsiteY15" fmla="*/ 1216152 h 2725483"/>
                <a:gd name="connsiteX16" fmla="*/ 1728216 w 2013556"/>
                <a:gd name="connsiteY16" fmla="*/ 1261300 h 2725483"/>
                <a:gd name="connsiteX17" fmla="*/ 1728216 w 2013556"/>
                <a:gd name="connsiteY17" fmla="*/ 2542604 h 2725483"/>
                <a:gd name="connsiteX18" fmla="*/ 1546479 w 2013556"/>
                <a:gd name="connsiteY18" fmla="*/ 2725484 h 2725483"/>
                <a:gd name="connsiteX19" fmla="*/ 992124 w 2013556"/>
                <a:gd name="connsiteY19" fmla="*/ 80582 h 2725483"/>
                <a:gd name="connsiteX20" fmla="*/ 992124 w 2013556"/>
                <a:gd name="connsiteY20" fmla="*/ 80582 h 2725483"/>
                <a:gd name="connsiteX21" fmla="*/ 958405 w 2013556"/>
                <a:gd name="connsiteY21" fmla="*/ 95440 h 2725483"/>
                <a:gd name="connsiteX22" fmla="*/ 91440 w 2013556"/>
                <a:gd name="connsiteY22" fmla="*/ 1061847 h 2725483"/>
                <a:gd name="connsiteX23" fmla="*/ 94869 w 2013556"/>
                <a:gd name="connsiteY23" fmla="*/ 1125284 h 2725483"/>
                <a:gd name="connsiteX24" fmla="*/ 125158 w 2013556"/>
                <a:gd name="connsiteY24" fmla="*/ 1136714 h 2725483"/>
                <a:gd name="connsiteX25" fmla="*/ 236601 w 2013556"/>
                <a:gd name="connsiteY25" fmla="*/ 1136714 h 2725483"/>
                <a:gd name="connsiteX26" fmla="*/ 361759 w 2013556"/>
                <a:gd name="connsiteY26" fmla="*/ 1261872 h 2725483"/>
                <a:gd name="connsiteX27" fmla="*/ 361759 w 2013556"/>
                <a:gd name="connsiteY27" fmla="*/ 2543175 h 2725483"/>
                <a:gd name="connsiteX28" fmla="*/ 463486 w 2013556"/>
                <a:gd name="connsiteY28" fmla="*/ 2644902 h 2725483"/>
                <a:gd name="connsiteX29" fmla="*/ 1546479 w 2013556"/>
                <a:gd name="connsiteY29" fmla="*/ 2644902 h 2725483"/>
                <a:gd name="connsiteX30" fmla="*/ 1648206 w 2013556"/>
                <a:gd name="connsiteY30" fmla="*/ 2543175 h 2725483"/>
                <a:gd name="connsiteX31" fmla="*/ 1648206 w 2013556"/>
                <a:gd name="connsiteY31" fmla="*/ 1262444 h 2725483"/>
                <a:gd name="connsiteX32" fmla="*/ 1773364 w 2013556"/>
                <a:gd name="connsiteY32" fmla="*/ 1137285 h 2725483"/>
                <a:gd name="connsiteX33" fmla="*/ 1888236 w 2013556"/>
                <a:gd name="connsiteY33" fmla="*/ 1137285 h 2725483"/>
                <a:gd name="connsiteX34" fmla="*/ 1933384 w 2013556"/>
                <a:gd name="connsiteY34" fmla="*/ 1092137 h 2725483"/>
                <a:gd name="connsiteX35" fmla="*/ 1921383 w 2013556"/>
                <a:gd name="connsiteY35" fmla="*/ 1061275 h 2725483"/>
                <a:gd name="connsiteX36" fmla="*/ 1025271 w 2013556"/>
                <a:gd name="connsiteY36" fmla="*/ 95440 h 2725483"/>
                <a:gd name="connsiteX37" fmla="*/ 992124 w 2013556"/>
                <a:gd name="connsiteY37" fmla="*/ 80582 h 272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3556" h="2725483">
                  <a:moveTo>
                    <a:pt x="1546479" y="2725484"/>
                  </a:moveTo>
                  <a:lnTo>
                    <a:pt x="463486" y="2725484"/>
                  </a:lnTo>
                  <a:cubicBezTo>
                    <a:pt x="362903" y="2725484"/>
                    <a:pt x="281749" y="2643759"/>
                    <a:pt x="281749" y="2543747"/>
                  </a:cubicBezTo>
                  <a:lnTo>
                    <a:pt x="281749" y="1262444"/>
                  </a:lnTo>
                  <a:cubicBezTo>
                    <a:pt x="281749" y="1237298"/>
                    <a:pt x="261747" y="1217295"/>
                    <a:pt x="236601" y="1217295"/>
                  </a:cubicBezTo>
                  <a:lnTo>
                    <a:pt x="125158" y="1217295"/>
                  </a:lnTo>
                  <a:cubicBezTo>
                    <a:pt x="56007" y="1217295"/>
                    <a:pt x="0" y="1161288"/>
                    <a:pt x="0" y="1092137"/>
                  </a:cubicBezTo>
                  <a:cubicBezTo>
                    <a:pt x="0" y="1061275"/>
                    <a:pt x="11430" y="1031558"/>
                    <a:pt x="32004" y="1008126"/>
                  </a:cubicBezTo>
                  <a:lnTo>
                    <a:pt x="898969" y="41719"/>
                  </a:lnTo>
                  <a:cubicBezTo>
                    <a:pt x="922401" y="15430"/>
                    <a:pt x="956119" y="572"/>
                    <a:pt x="990981" y="0"/>
                  </a:cubicBezTo>
                  <a:lnTo>
                    <a:pt x="992124" y="0"/>
                  </a:lnTo>
                  <a:cubicBezTo>
                    <a:pt x="1026985" y="0"/>
                    <a:pt x="1060133" y="14288"/>
                    <a:pt x="1084135" y="40005"/>
                  </a:cubicBezTo>
                  <a:lnTo>
                    <a:pt x="1980248" y="1006412"/>
                  </a:lnTo>
                  <a:cubicBezTo>
                    <a:pt x="2027110" y="1057275"/>
                    <a:pt x="2024253" y="1136142"/>
                    <a:pt x="1973389" y="1183005"/>
                  </a:cubicBezTo>
                  <a:cubicBezTo>
                    <a:pt x="1949958" y="1204722"/>
                    <a:pt x="1919668" y="1216152"/>
                    <a:pt x="1888236" y="1216152"/>
                  </a:cubicBezTo>
                  <a:lnTo>
                    <a:pt x="1773364" y="1216152"/>
                  </a:lnTo>
                  <a:cubicBezTo>
                    <a:pt x="1748218" y="1216152"/>
                    <a:pt x="1728216" y="1236154"/>
                    <a:pt x="1728216" y="1261300"/>
                  </a:cubicBezTo>
                  <a:lnTo>
                    <a:pt x="1728216" y="2542604"/>
                  </a:lnTo>
                  <a:cubicBezTo>
                    <a:pt x="1728216" y="2643759"/>
                    <a:pt x="1646491" y="2725484"/>
                    <a:pt x="1546479" y="2725484"/>
                  </a:cubicBezTo>
                  <a:close/>
                  <a:moveTo>
                    <a:pt x="992124" y="80582"/>
                  </a:moveTo>
                  <a:lnTo>
                    <a:pt x="992124" y="80582"/>
                  </a:lnTo>
                  <a:cubicBezTo>
                    <a:pt x="978979" y="80582"/>
                    <a:pt x="966978" y="86297"/>
                    <a:pt x="958405" y="95440"/>
                  </a:cubicBezTo>
                  <a:lnTo>
                    <a:pt x="91440" y="1061847"/>
                  </a:lnTo>
                  <a:cubicBezTo>
                    <a:pt x="74866" y="1080135"/>
                    <a:pt x="76009" y="1108710"/>
                    <a:pt x="94869" y="1125284"/>
                  </a:cubicBezTo>
                  <a:cubicBezTo>
                    <a:pt x="103441" y="1132713"/>
                    <a:pt x="113728" y="1136714"/>
                    <a:pt x="125158" y="1136714"/>
                  </a:cubicBezTo>
                  <a:lnTo>
                    <a:pt x="236601" y="1136714"/>
                  </a:lnTo>
                  <a:cubicBezTo>
                    <a:pt x="305753" y="1136714"/>
                    <a:pt x="361759" y="1192720"/>
                    <a:pt x="361759" y="1261872"/>
                  </a:cubicBezTo>
                  <a:lnTo>
                    <a:pt x="361759" y="2543175"/>
                  </a:lnTo>
                  <a:cubicBezTo>
                    <a:pt x="361759" y="2599182"/>
                    <a:pt x="407479" y="2644902"/>
                    <a:pt x="463486" y="2644902"/>
                  </a:cubicBezTo>
                  <a:lnTo>
                    <a:pt x="1546479" y="2644902"/>
                  </a:lnTo>
                  <a:cubicBezTo>
                    <a:pt x="1602486" y="2644902"/>
                    <a:pt x="1648206" y="2599182"/>
                    <a:pt x="1648206" y="2543175"/>
                  </a:cubicBezTo>
                  <a:lnTo>
                    <a:pt x="1648206" y="1262444"/>
                  </a:lnTo>
                  <a:cubicBezTo>
                    <a:pt x="1648206" y="1193292"/>
                    <a:pt x="1704213" y="1137285"/>
                    <a:pt x="1773364" y="1137285"/>
                  </a:cubicBezTo>
                  <a:lnTo>
                    <a:pt x="1888236" y="1137285"/>
                  </a:lnTo>
                  <a:cubicBezTo>
                    <a:pt x="1913382" y="1137285"/>
                    <a:pt x="1933384" y="1117283"/>
                    <a:pt x="1933384" y="1092137"/>
                  </a:cubicBezTo>
                  <a:cubicBezTo>
                    <a:pt x="1933384" y="1080707"/>
                    <a:pt x="1928813" y="1069848"/>
                    <a:pt x="1921383" y="1061275"/>
                  </a:cubicBezTo>
                  <a:lnTo>
                    <a:pt x="1025271" y="95440"/>
                  </a:lnTo>
                  <a:cubicBezTo>
                    <a:pt x="1016698" y="86297"/>
                    <a:pt x="1004697" y="80582"/>
                    <a:pt x="992124" y="80582"/>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9" name="Freeform 178">
              <a:extLst>
                <a:ext uri="{FF2B5EF4-FFF2-40B4-BE49-F238E27FC236}">
                  <a16:creationId xmlns:a16="http://schemas.microsoft.com/office/drawing/2014/main" id="{5217B7BE-156B-5D41-A6AF-622B4188DBA9}"/>
                </a:ext>
              </a:extLst>
            </p:cNvPr>
            <p:cNvSpPr/>
            <p:nvPr/>
          </p:nvSpPr>
          <p:spPr>
            <a:xfrm>
              <a:off x="6771251" y="2525012"/>
              <a:ext cx="805585" cy="1201292"/>
            </a:xfrm>
            <a:custGeom>
              <a:avLst/>
              <a:gdLst>
                <a:gd name="connsiteX0" fmla="*/ 466686 w 805585"/>
                <a:gd name="connsiteY0" fmla="*/ 470344 h 1201293"/>
                <a:gd name="connsiteX1" fmla="*/ 607275 w 805585"/>
                <a:gd name="connsiteY1" fmla="*/ 514921 h 1201293"/>
                <a:gd name="connsiteX2" fmla="*/ 805585 w 805585"/>
                <a:gd name="connsiteY2" fmla="*/ 784669 h 1201293"/>
                <a:gd name="connsiteX3" fmla="*/ 466686 w 805585"/>
                <a:gd name="connsiteY3" fmla="*/ 1076134 h 1201293"/>
                <a:gd name="connsiteX4" fmla="*/ 466686 w 805585"/>
                <a:gd name="connsiteY4" fmla="*/ 1145858 h 1201293"/>
                <a:gd name="connsiteX5" fmla="*/ 411822 w 805585"/>
                <a:gd name="connsiteY5" fmla="*/ 1201293 h 1201293"/>
                <a:gd name="connsiteX6" fmla="*/ 411822 w 805585"/>
                <a:gd name="connsiteY6" fmla="*/ 1201293 h 1201293"/>
                <a:gd name="connsiteX7" fmla="*/ 356386 w 805585"/>
                <a:gd name="connsiteY7" fmla="*/ 1145858 h 1201293"/>
                <a:gd name="connsiteX8" fmla="*/ 356386 w 805585"/>
                <a:gd name="connsiteY8" fmla="*/ 1145858 h 1201293"/>
                <a:gd name="connsiteX9" fmla="*/ 356386 w 805585"/>
                <a:gd name="connsiteY9" fmla="*/ 1076134 h 1201293"/>
                <a:gd name="connsiteX10" fmla="*/ 913 w 805585"/>
                <a:gd name="connsiteY10" fmla="*/ 819531 h 1201293"/>
                <a:gd name="connsiteX11" fmla="*/ 48919 w 805585"/>
                <a:gd name="connsiteY11" fmla="*/ 751523 h 1201293"/>
                <a:gd name="connsiteX12" fmla="*/ 58635 w 805585"/>
                <a:gd name="connsiteY12" fmla="*/ 750951 h 1201293"/>
                <a:gd name="connsiteX13" fmla="*/ 218655 w 805585"/>
                <a:gd name="connsiteY13" fmla="*/ 750951 h 1201293"/>
                <a:gd name="connsiteX14" fmla="*/ 274662 w 805585"/>
                <a:gd name="connsiteY14" fmla="*/ 792099 h 1201293"/>
                <a:gd name="connsiteX15" fmla="*/ 355815 w 805585"/>
                <a:gd name="connsiteY15" fmla="*/ 857250 h 1201293"/>
                <a:gd name="connsiteX16" fmla="*/ 355815 w 805585"/>
                <a:gd name="connsiteY16" fmla="*/ 689229 h 1201293"/>
                <a:gd name="connsiteX17" fmla="*/ 153504 w 805585"/>
                <a:gd name="connsiteY17" fmla="*/ 614363 h 1201293"/>
                <a:gd name="connsiteX18" fmla="*/ 15772 w 805585"/>
                <a:gd name="connsiteY18" fmla="*/ 384619 h 1201293"/>
                <a:gd name="connsiteX19" fmla="*/ 267232 w 805585"/>
                <a:gd name="connsiteY19" fmla="*/ 120586 h 1201293"/>
                <a:gd name="connsiteX20" fmla="*/ 356386 w 805585"/>
                <a:gd name="connsiteY20" fmla="*/ 110299 h 1201293"/>
                <a:gd name="connsiteX21" fmla="*/ 356386 w 805585"/>
                <a:gd name="connsiteY21" fmla="*/ 55435 h 1201293"/>
                <a:gd name="connsiteX22" fmla="*/ 411822 w 805585"/>
                <a:gd name="connsiteY22" fmla="*/ 0 h 1201293"/>
                <a:gd name="connsiteX23" fmla="*/ 411822 w 805585"/>
                <a:gd name="connsiteY23" fmla="*/ 0 h 1201293"/>
                <a:gd name="connsiteX24" fmla="*/ 411822 w 805585"/>
                <a:gd name="connsiteY24" fmla="*/ 0 h 1201293"/>
                <a:gd name="connsiteX25" fmla="*/ 467257 w 805585"/>
                <a:gd name="connsiteY25" fmla="*/ 55435 h 1201293"/>
                <a:gd name="connsiteX26" fmla="*/ 467257 w 805585"/>
                <a:gd name="connsiteY26" fmla="*/ 55435 h 1201293"/>
                <a:gd name="connsiteX27" fmla="*/ 467257 w 805585"/>
                <a:gd name="connsiteY27" fmla="*/ 110871 h 1201293"/>
                <a:gd name="connsiteX28" fmla="*/ 782725 w 805585"/>
                <a:gd name="connsiteY28" fmla="*/ 341757 h 1201293"/>
                <a:gd name="connsiteX29" fmla="*/ 734719 w 805585"/>
                <a:gd name="connsiteY29" fmla="*/ 409765 h 1201293"/>
                <a:gd name="connsiteX30" fmla="*/ 724432 w 805585"/>
                <a:gd name="connsiteY30" fmla="*/ 410337 h 1201293"/>
                <a:gd name="connsiteX31" fmla="*/ 583843 w 805585"/>
                <a:gd name="connsiteY31" fmla="*/ 410337 h 1201293"/>
                <a:gd name="connsiteX32" fmla="*/ 528979 w 805585"/>
                <a:gd name="connsiteY32" fmla="*/ 370332 h 1201293"/>
                <a:gd name="connsiteX33" fmla="*/ 467257 w 805585"/>
                <a:gd name="connsiteY33" fmla="*/ 314325 h 1201293"/>
                <a:gd name="connsiteX34" fmla="*/ 466686 w 805585"/>
                <a:gd name="connsiteY34" fmla="*/ 470344 h 1201293"/>
                <a:gd name="connsiteX35" fmla="*/ 356386 w 805585"/>
                <a:gd name="connsiteY35" fmla="*/ 310896 h 1201293"/>
                <a:gd name="connsiteX36" fmla="*/ 284377 w 805585"/>
                <a:gd name="connsiteY36" fmla="*/ 376618 h 1201293"/>
                <a:gd name="connsiteX37" fmla="*/ 356386 w 805585"/>
                <a:gd name="connsiteY37" fmla="*/ 442913 h 1201293"/>
                <a:gd name="connsiteX38" fmla="*/ 356386 w 805585"/>
                <a:gd name="connsiteY38" fmla="*/ 310896 h 1201293"/>
                <a:gd name="connsiteX39" fmla="*/ 466686 w 805585"/>
                <a:gd name="connsiteY39" fmla="*/ 859536 h 1201293"/>
                <a:gd name="connsiteX40" fmla="*/ 539838 w 805585"/>
                <a:gd name="connsiteY40" fmla="*/ 786384 h 1201293"/>
                <a:gd name="connsiteX41" fmla="*/ 466686 w 805585"/>
                <a:gd name="connsiteY41" fmla="*/ 720661 h 1201293"/>
                <a:gd name="connsiteX42" fmla="*/ 466686 w 805585"/>
                <a:gd name="connsiteY42" fmla="*/ 859536 h 120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5585" h="1201293">
                  <a:moveTo>
                    <a:pt x="466686" y="470344"/>
                  </a:moveTo>
                  <a:cubicBezTo>
                    <a:pt x="535837" y="487489"/>
                    <a:pt x="568413" y="497776"/>
                    <a:pt x="607275" y="514921"/>
                  </a:cubicBezTo>
                  <a:cubicBezTo>
                    <a:pt x="738148" y="572071"/>
                    <a:pt x="805585" y="662940"/>
                    <a:pt x="805585" y="784669"/>
                  </a:cubicBezTo>
                  <a:cubicBezTo>
                    <a:pt x="805585" y="944118"/>
                    <a:pt x="682141" y="1050417"/>
                    <a:pt x="466686" y="1076134"/>
                  </a:cubicBezTo>
                  <a:lnTo>
                    <a:pt x="466686" y="1145858"/>
                  </a:lnTo>
                  <a:cubicBezTo>
                    <a:pt x="466686" y="1176147"/>
                    <a:pt x="442111" y="1200721"/>
                    <a:pt x="411822" y="1201293"/>
                  </a:cubicBezTo>
                  <a:lnTo>
                    <a:pt x="411822" y="1201293"/>
                  </a:lnTo>
                  <a:cubicBezTo>
                    <a:pt x="381532" y="1201293"/>
                    <a:pt x="356386" y="1176718"/>
                    <a:pt x="356386" y="1145858"/>
                  </a:cubicBezTo>
                  <a:lnTo>
                    <a:pt x="356386" y="1145858"/>
                  </a:lnTo>
                  <a:lnTo>
                    <a:pt x="356386" y="1076134"/>
                  </a:lnTo>
                  <a:cubicBezTo>
                    <a:pt x="144360" y="1065848"/>
                    <a:pt x="28917" y="982980"/>
                    <a:pt x="913" y="819531"/>
                  </a:cubicBezTo>
                  <a:cubicBezTo>
                    <a:pt x="-4802" y="787527"/>
                    <a:pt x="16915" y="757238"/>
                    <a:pt x="48919" y="751523"/>
                  </a:cubicBezTo>
                  <a:cubicBezTo>
                    <a:pt x="52348" y="750951"/>
                    <a:pt x="55777" y="750951"/>
                    <a:pt x="58635" y="750951"/>
                  </a:cubicBezTo>
                  <a:lnTo>
                    <a:pt x="218655" y="750951"/>
                  </a:lnTo>
                  <a:cubicBezTo>
                    <a:pt x="244372" y="750951"/>
                    <a:pt x="267232" y="767524"/>
                    <a:pt x="274662" y="792099"/>
                  </a:cubicBezTo>
                  <a:cubicBezTo>
                    <a:pt x="286663" y="829246"/>
                    <a:pt x="311238" y="848678"/>
                    <a:pt x="355815" y="857250"/>
                  </a:cubicBezTo>
                  <a:lnTo>
                    <a:pt x="355815" y="689229"/>
                  </a:lnTo>
                  <a:cubicBezTo>
                    <a:pt x="240943" y="656082"/>
                    <a:pt x="196366" y="638937"/>
                    <a:pt x="153504" y="614363"/>
                  </a:cubicBezTo>
                  <a:cubicBezTo>
                    <a:pt x="59778" y="560070"/>
                    <a:pt x="15772" y="485203"/>
                    <a:pt x="15772" y="384619"/>
                  </a:cubicBezTo>
                  <a:cubicBezTo>
                    <a:pt x="15772" y="238315"/>
                    <a:pt x="99211" y="150876"/>
                    <a:pt x="267232" y="120586"/>
                  </a:cubicBezTo>
                  <a:cubicBezTo>
                    <a:pt x="295807" y="114871"/>
                    <a:pt x="304380" y="114871"/>
                    <a:pt x="356386" y="110299"/>
                  </a:cubicBezTo>
                  <a:lnTo>
                    <a:pt x="356386" y="55435"/>
                  </a:lnTo>
                  <a:cubicBezTo>
                    <a:pt x="356386" y="25146"/>
                    <a:pt x="380961" y="0"/>
                    <a:pt x="411822" y="0"/>
                  </a:cubicBezTo>
                  <a:lnTo>
                    <a:pt x="411822" y="0"/>
                  </a:lnTo>
                  <a:lnTo>
                    <a:pt x="411822" y="0"/>
                  </a:lnTo>
                  <a:cubicBezTo>
                    <a:pt x="442111" y="0"/>
                    <a:pt x="467257" y="24574"/>
                    <a:pt x="467257" y="55435"/>
                  </a:cubicBezTo>
                  <a:lnTo>
                    <a:pt x="467257" y="55435"/>
                  </a:lnTo>
                  <a:lnTo>
                    <a:pt x="467257" y="110871"/>
                  </a:lnTo>
                  <a:cubicBezTo>
                    <a:pt x="693571" y="117729"/>
                    <a:pt x="763866" y="239458"/>
                    <a:pt x="782725" y="341757"/>
                  </a:cubicBezTo>
                  <a:cubicBezTo>
                    <a:pt x="788440" y="373761"/>
                    <a:pt x="766723" y="404050"/>
                    <a:pt x="734719" y="409765"/>
                  </a:cubicBezTo>
                  <a:cubicBezTo>
                    <a:pt x="731290" y="410337"/>
                    <a:pt x="727861" y="410908"/>
                    <a:pt x="724432" y="410337"/>
                  </a:cubicBezTo>
                  <a:lnTo>
                    <a:pt x="583843" y="410337"/>
                  </a:lnTo>
                  <a:cubicBezTo>
                    <a:pt x="558697" y="410337"/>
                    <a:pt x="536980" y="393763"/>
                    <a:pt x="528979" y="370332"/>
                  </a:cubicBezTo>
                  <a:cubicBezTo>
                    <a:pt x="519264" y="341185"/>
                    <a:pt x="499261" y="323469"/>
                    <a:pt x="467257" y="314325"/>
                  </a:cubicBezTo>
                  <a:lnTo>
                    <a:pt x="466686" y="470344"/>
                  </a:lnTo>
                  <a:close/>
                  <a:moveTo>
                    <a:pt x="356386" y="310896"/>
                  </a:moveTo>
                  <a:cubicBezTo>
                    <a:pt x="308952" y="319468"/>
                    <a:pt x="284377" y="342328"/>
                    <a:pt x="284377" y="376618"/>
                  </a:cubicBezTo>
                  <a:cubicBezTo>
                    <a:pt x="284377" y="408051"/>
                    <a:pt x="304380" y="425196"/>
                    <a:pt x="356386" y="442913"/>
                  </a:cubicBezTo>
                  <a:lnTo>
                    <a:pt x="356386" y="310896"/>
                  </a:lnTo>
                  <a:close/>
                  <a:moveTo>
                    <a:pt x="466686" y="859536"/>
                  </a:moveTo>
                  <a:cubicBezTo>
                    <a:pt x="515835" y="852106"/>
                    <a:pt x="539838" y="828103"/>
                    <a:pt x="539838" y="786384"/>
                  </a:cubicBezTo>
                  <a:cubicBezTo>
                    <a:pt x="539838" y="752094"/>
                    <a:pt x="520978" y="736092"/>
                    <a:pt x="466686" y="720661"/>
                  </a:cubicBezTo>
                  <a:lnTo>
                    <a:pt x="466686" y="859536"/>
                  </a:lnTo>
                  <a:close/>
                </a:path>
              </a:pathLst>
            </a:custGeom>
            <a:solidFill>
              <a:schemeClr val="accent3"/>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55" name="Freeform 154">
              <a:extLst>
                <a:ext uri="{FF2B5EF4-FFF2-40B4-BE49-F238E27FC236}">
                  <a16:creationId xmlns:a16="http://schemas.microsoft.com/office/drawing/2014/main" id="{38CA0615-FA57-9947-9AB9-AC761545F5E9}"/>
                </a:ext>
              </a:extLst>
            </p:cNvPr>
            <p:cNvSpPr/>
            <p:nvPr/>
          </p:nvSpPr>
          <p:spPr>
            <a:xfrm>
              <a:off x="6742136" y="2490165"/>
              <a:ext cx="805585" cy="1201292"/>
            </a:xfrm>
            <a:custGeom>
              <a:avLst/>
              <a:gdLst>
                <a:gd name="connsiteX0" fmla="*/ 466686 w 805585"/>
                <a:gd name="connsiteY0" fmla="*/ 470344 h 1201293"/>
                <a:gd name="connsiteX1" fmla="*/ 607275 w 805585"/>
                <a:gd name="connsiteY1" fmla="*/ 514921 h 1201293"/>
                <a:gd name="connsiteX2" fmla="*/ 805585 w 805585"/>
                <a:gd name="connsiteY2" fmla="*/ 784669 h 1201293"/>
                <a:gd name="connsiteX3" fmla="*/ 466686 w 805585"/>
                <a:gd name="connsiteY3" fmla="*/ 1076134 h 1201293"/>
                <a:gd name="connsiteX4" fmla="*/ 466686 w 805585"/>
                <a:gd name="connsiteY4" fmla="*/ 1145858 h 1201293"/>
                <a:gd name="connsiteX5" fmla="*/ 411822 w 805585"/>
                <a:gd name="connsiteY5" fmla="*/ 1201293 h 1201293"/>
                <a:gd name="connsiteX6" fmla="*/ 411822 w 805585"/>
                <a:gd name="connsiteY6" fmla="*/ 1201293 h 1201293"/>
                <a:gd name="connsiteX7" fmla="*/ 356386 w 805585"/>
                <a:gd name="connsiteY7" fmla="*/ 1145858 h 1201293"/>
                <a:gd name="connsiteX8" fmla="*/ 356386 w 805585"/>
                <a:gd name="connsiteY8" fmla="*/ 1145858 h 1201293"/>
                <a:gd name="connsiteX9" fmla="*/ 356386 w 805585"/>
                <a:gd name="connsiteY9" fmla="*/ 1076134 h 1201293"/>
                <a:gd name="connsiteX10" fmla="*/ 913 w 805585"/>
                <a:gd name="connsiteY10" fmla="*/ 819531 h 1201293"/>
                <a:gd name="connsiteX11" fmla="*/ 48919 w 805585"/>
                <a:gd name="connsiteY11" fmla="*/ 751523 h 1201293"/>
                <a:gd name="connsiteX12" fmla="*/ 58635 w 805585"/>
                <a:gd name="connsiteY12" fmla="*/ 750951 h 1201293"/>
                <a:gd name="connsiteX13" fmla="*/ 218655 w 805585"/>
                <a:gd name="connsiteY13" fmla="*/ 750951 h 1201293"/>
                <a:gd name="connsiteX14" fmla="*/ 274662 w 805585"/>
                <a:gd name="connsiteY14" fmla="*/ 792099 h 1201293"/>
                <a:gd name="connsiteX15" fmla="*/ 355815 w 805585"/>
                <a:gd name="connsiteY15" fmla="*/ 857250 h 1201293"/>
                <a:gd name="connsiteX16" fmla="*/ 355815 w 805585"/>
                <a:gd name="connsiteY16" fmla="*/ 689229 h 1201293"/>
                <a:gd name="connsiteX17" fmla="*/ 153504 w 805585"/>
                <a:gd name="connsiteY17" fmla="*/ 614363 h 1201293"/>
                <a:gd name="connsiteX18" fmla="*/ 15772 w 805585"/>
                <a:gd name="connsiteY18" fmla="*/ 384619 h 1201293"/>
                <a:gd name="connsiteX19" fmla="*/ 267232 w 805585"/>
                <a:gd name="connsiteY19" fmla="*/ 120586 h 1201293"/>
                <a:gd name="connsiteX20" fmla="*/ 356386 w 805585"/>
                <a:gd name="connsiteY20" fmla="*/ 110299 h 1201293"/>
                <a:gd name="connsiteX21" fmla="*/ 356386 w 805585"/>
                <a:gd name="connsiteY21" fmla="*/ 55435 h 1201293"/>
                <a:gd name="connsiteX22" fmla="*/ 411822 w 805585"/>
                <a:gd name="connsiteY22" fmla="*/ 0 h 1201293"/>
                <a:gd name="connsiteX23" fmla="*/ 411822 w 805585"/>
                <a:gd name="connsiteY23" fmla="*/ 0 h 1201293"/>
                <a:gd name="connsiteX24" fmla="*/ 411822 w 805585"/>
                <a:gd name="connsiteY24" fmla="*/ 0 h 1201293"/>
                <a:gd name="connsiteX25" fmla="*/ 467257 w 805585"/>
                <a:gd name="connsiteY25" fmla="*/ 55435 h 1201293"/>
                <a:gd name="connsiteX26" fmla="*/ 467257 w 805585"/>
                <a:gd name="connsiteY26" fmla="*/ 55435 h 1201293"/>
                <a:gd name="connsiteX27" fmla="*/ 467257 w 805585"/>
                <a:gd name="connsiteY27" fmla="*/ 110871 h 1201293"/>
                <a:gd name="connsiteX28" fmla="*/ 782725 w 805585"/>
                <a:gd name="connsiteY28" fmla="*/ 341757 h 1201293"/>
                <a:gd name="connsiteX29" fmla="*/ 734719 w 805585"/>
                <a:gd name="connsiteY29" fmla="*/ 409765 h 1201293"/>
                <a:gd name="connsiteX30" fmla="*/ 724432 w 805585"/>
                <a:gd name="connsiteY30" fmla="*/ 410337 h 1201293"/>
                <a:gd name="connsiteX31" fmla="*/ 583843 w 805585"/>
                <a:gd name="connsiteY31" fmla="*/ 410337 h 1201293"/>
                <a:gd name="connsiteX32" fmla="*/ 528979 w 805585"/>
                <a:gd name="connsiteY32" fmla="*/ 370332 h 1201293"/>
                <a:gd name="connsiteX33" fmla="*/ 467257 w 805585"/>
                <a:gd name="connsiteY33" fmla="*/ 314325 h 1201293"/>
                <a:gd name="connsiteX34" fmla="*/ 466686 w 805585"/>
                <a:gd name="connsiteY34" fmla="*/ 470344 h 1201293"/>
                <a:gd name="connsiteX35" fmla="*/ 356386 w 805585"/>
                <a:gd name="connsiteY35" fmla="*/ 310896 h 1201293"/>
                <a:gd name="connsiteX36" fmla="*/ 284377 w 805585"/>
                <a:gd name="connsiteY36" fmla="*/ 376618 h 1201293"/>
                <a:gd name="connsiteX37" fmla="*/ 356386 w 805585"/>
                <a:gd name="connsiteY37" fmla="*/ 442913 h 1201293"/>
                <a:gd name="connsiteX38" fmla="*/ 356386 w 805585"/>
                <a:gd name="connsiteY38" fmla="*/ 310896 h 1201293"/>
                <a:gd name="connsiteX39" fmla="*/ 466686 w 805585"/>
                <a:gd name="connsiteY39" fmla="*/ 859536 h 1201293"/>
                <a:gd name="connsiteX40" fmla="*/ 539838 w 805585"/>
                <a:gd name="connsiteY40" fmla="*/ 786384 h 1201293"/>
                <a:gd name="connsiteX41" fmla="*/ 466686 w 805585"/>
                <a:gd name="connsiteY41" fmla="*/ 720661 h 1201293"/>
                <a:gd name="connsiteX42" fmla="*/ 466686 w 805585"/>
                <a:gd name="connsiteY42" fmla="*/ 859536 h 120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5585" h="1201293">
                  <a:moveTo>
                    <a:pt x="466686" y="470344"/>
                  </a:moveTo>
                  <a:cubicBezTo>
                    <a:pt x="535837" y="487489"/>
                    <a:pt x="568413" y="497776"/>
                    <a:pt x="607275" y="514921"/>
                  </a:cubicBezTo>
                  <a:cubicBezTo>
                    <a:pt x="738148" y="572071"/>
                    <a:pt x="805585" y="662940"/>
                    <a:pt x="805585" y="784669"/>
                  </a:cubicBezTo>
                  <a:cubicBezTo>
                    <a:pt x="805585" y="944118"/>
                    <a:pt x="682141" y="1050417"/>
                    <a:pt x="466686" y="1076134"/>
                  </a:cubicBezTo>
                  <a:lnTo>
                    <a:pt x="466686" y="1145858"/>
                  </a:lnTo>
                  <a:cubicBezTo>
                    <a:pt x="466686" y="1176147"/>
                    <a:pt x="442111" y="1200721"/>
                    <a:pt x="411822" y="1201293"/>
                  </a:cubicBezTo>
                  <a:lnTo>
                    <a:pt x="411822" y="1201293"/>
                  </a:lnTo>
                  <a:cubicBezTo>
                    <a:pt x="381532" y="1201293"/>
                    <a:pt x="356386" y="1176718"/>
                    <a:pt x="356386" y="1145858"/>
                  </a:cubicBezTo>
                  <a:lnTo>
                    <a:pt x="356386" y="1145858"/>
                  </a:lnTo>
                  <a:lnTo>
                    <a:pt x="356386" y="1076134"/>
                  </a:lnTo>
                  <a:cubicBezTo>
                    <a:pt x="144360" y="1065848"/>
                    <a:pt x="28917" y="982980"/>
                    <a:pt x="913" y="819531"/>
                  </a:cubicBezTo>
                  <a:cubicBezTo>
                    <a:pt x="-4802" y="787527"/>
                    <a:pt x="16915" y="757238"/>
                    <a:pt x="48919" y="751523"/>
                  </a:cubicBezTo>
                  <a:cubicBezTo>
                    <a:pt x="52348" y="750951"/>
                    <a:pt x="55777" y="750951"/>
                    <a:pt x="58635" y="750951"/>
                  </a:cubicBezTo>
                  <a:lnTo>
                    <a:pt x="218655" y="750951"/>
                  </a:lnTo>
                  <a:cubicBezTo>
                    <a:pt x="244372" y="750951"/>
                    <a:pt x="267232" y="767524"/>
                    <a:pt x="274662" y="792099"/>
                  </a:cubicBezTo>
                  <a:cubicBezTo>
                    <a:pt x="286663" y="829246"/>
                    <a:pt x="311238" y="848678"/>
                    <a:pt x="355815" y="857250"/>
                  </a:cubicBezTo>
                  <a:lnTo>
                    <a:pt x="355815" y="689229"/>
                  </a:lnTo>
                  <a:cubicBezTo>
                    <a:pt x="240943" y="656082"/>
                    <a:pt x="196366" y="638937"/>
                    <a:pt x="153504" y="614363"/>
                  </a:cubicBezTo>
                  <a:cubicBezTo>
                    <a:pt x="59778" y="560070"/>
                    <a:pt x="15772" y="485203"/>
                    <a:pt x="15772" y="384619"/>
                  </a:cubicBezTo>
                  <a:cubicBezTo>
                    <a:pt x="15772" y="238315"/>
                    <a:pt x="99211" y="150876"/>
                    <a:pt x="267232" y="120586"/>
                  </a:cubicBezTo>
                  <a:cubicBezTo>
                    <a:pt x="295807" y="114871"/>
                    <a:pt x="304380" y="114871"/>
                    <a:pt x="356386" y="110299"/>
                  </a:cubicBezTo>
                  <a:lnTo>
                    <a:pt x="356386" y="55435"/>
                  </a:lnTo>
                  <a:cubicBezTo>
                    <a:pt x="356386" y="25146"/>
                    <a:pt x="380961" y="0"/>
                    <a:pt x="411822" y="0"/>
                  </a:cubicBezTo>
                  <a:lnTo>
                    <a:pt x="411822" y="0"/>
                  </a:lnTo>
                  <a:lnTo>
                    <a:pt x="411822" y="0"/>
                  </a:lnTo>
                  <a:cubicBezTo>
                    <a:pt x="442111" y="0"/>
                    <a:pt x="467257" y="24574"/>
                    <a:pt x="467257" y="55435"/>
                  </a:cubicBezTo>
                  <a:lnTo>
                    <a:pt x="467257" y="55435"/>
                  </a:lnTo>
                  <a:lnTo>
                    <a:pt x="467257" y="110871"/>
                  </a:lnTo>
                  <a:cubicBezTo>
                    <a:pt x="693571" y="117729"/>
                    <a:pt x="763866" y="239458"/>
                    <a:pt x="782725" y="341757"/>
                  </a:cubicBezTo>
                  <a:cubicBezTo>
                    <a:pt x="788440" y="373761"/>
                    <a:pt x="766723" y="404050"/>
                    <a:pt x="734719" y="409765"/>
                  </a:cubicBezTo>
                  <a:cubicBezTo>
                    <a:pt x="731290" y="410337"/>
                    <a:pt x="727861" y="410908"/>
                    <a:pt x="724432" y="410337"/>
                  </a:cubicBezTo>
                  <a:lnTo>
                    <a:pt x="583843" y="410337"/>
                  </a:lnTo>
                  <a:cubicBezTo>
                    <a:pt x="558697" y="410337"/>
                    <a:pt x="536980" y="393763"/>
                    <a:pt x="528979" y="370332"/>
                  </a:cubicBezTo>
                  <a:cubicBezTo>
                    <a:pt x="519264" y="341185"/>
                    <a:pt x="499261" y="323469"/>
                    <a:pt x="467257" y="314325"/>
                  </a:cubicBezTo>
                  <a:lnTo>
                    <a:pt x="466686" y="470344"/>
                  </a:lnTo>
                  <a:close/>
                  <a:moveTo>
                    <a:pt x="356386" y="310896"/>
                  </a:moveTo>
                  <a:cubicBezTo>
                    <a:pt x="308952" y="319468"/>
                    <a:pt x="284377" y="342328"/>
                    <a:pt x="284377" y="376618"/>
                  </a:cubicBezTo>
                  <a:cubicBezTo>
                    <a:pt x="284377" y="408051"/>
                    <a:pt x="304380" y="425196"/>
                    <a:pt x="356386" y="442913"/>
                  </a:cubicBezTo>
                  <a:lnTo>
                    <a:pt x="356386" y="310896"/>
                  </a:lnTo>
                  <a:close/>
                  <a:moveTo>
                    <a:pt x="466686" y="859536"/>
                  </a:moveTo>
                  <a:cubicBezTo>
                    <a:pt x="515835" y="852106"/>
                    <a:pt x="539838" y="828103"/>
                    <a:pt x="539838" y="786384"/>
                  </a:cubicBezTo>
                  <a:cubicBezTo>
                    <a:pt x="539838" y="752094"/>
                    <a:pt x="520978" y="736092"/>
                    <a:pt x="466686" y="720661"/>
                  </a:cubicBezTo>
                  <a:lnTo>
                    <a:pt x="466686" y="859536"/>
                  </a:lnTo>
                  <a:close/>
                </a:path>
              </a:pathLst>
            </a:custGeom>
            <a:noFill/>
            <a:ln w="12700" cap="flat">
              <a:solidFill>
                <a:srgbClr val="1D2A3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302" name="Group 301">
            <a:extLst>
              <a:ext uri="{FF2B5EF4-FFF2-40B4-BE49-F238E27FC236}">
                <a16:creationId xmlns:a16="http://schemas.microsoft.com/office/drawing/2014/main" id="{4EF8718A-D289-F54C-85E8-BC6C29DB0D79}"/>
              </a:ext>
            </a:extLst>
          </p:cNvPr>
          <p:cNvGrpSpPr/>
          <p:nvPr/>
        </p:nvGrpSpPr>
        <p:grpSpPr>
          <a:xfrm>
            <a:off x="2551328" y="4488337"/>
            <a:ext cx="985503" cy="902732"/>
            <a:chOff x="2541459" y="4442093"/>
            <a:chExt cx="1011640" cy="926674"/>
          </a:xfrm>
        </p:grpSpPr>
        <p:grpSp>
          <p:nvGrpSpPr>
            <p:cNvPr id="299" name="Group 298">
              <a:extLst>
                <a:ext uri="{FF2B5EF4-FFF2-40B4-BE49-F238E27FC236}">
                  <a16:creationId xmlns:a16="http://schemas.microsoft.com/office/drawing/2014/main" id="{8B0AB4C4-B658-E54F-9033-6EA4D58FA9AD}"/>
                </a:ext>
              </a:extLst>
            </p:cNvPr>
            <p:cNvGrpSpPr/>
            <p:nvPr/>
          </p:nvGrpSpPr>
          <p:grpSpPr>
            <a:xfrm>
              <a:off x="2541459" y="4442093"/>
              <a:ext cx="836420" cy="866400"/>
              <a:chOff x="5312765" y="-2426039"/>
              <a:chExt cx="2087616" cy="2162444"/>
            </a:xfrm>
          </p:grpSpPr>
          <p:sp>
            <p:nvSpPr>
              <p:cNvPr id="265" name="Freeform 264">
                <a:extLst>
                  <a:ext uri="{FF2B5EF4-FFF2-40B4-BE49-F238E27FC236}">
                    <a16:creationId xmlns:a16="http://schemas.microsoft.com/office/drawing/2014/main" id="{8FB1436B-EB45-5243-8858-FE1CEFB66EFF}"/>
                  </a:ext>
                </a:extLst>
              </p:cNvPr>
              <p:cNvSpPr/>
              <p:nvPr/>
            </p:nvSpPr>
            <p:spPr>
              <a:xfrm>
                <a:off x="5361219" y="-1335728"/>
                <a:ext cx="2007802" cy="1016698"/>
              </a:xfrm>
              <a:custGeom>
                <a:avLst/>
                <a:gdLst>
                  <a:gd name="connsiteX0" fmla="*/ 1003678 w 2007802"/>
                  <a:gd name="connsiteY0" fmla="*/ 0 h 1016698"/>
                  <a:gd name="connsiteX1" fmla="*/ 2410 w 2007802"/>
                  <a:gd name="connsiteY1" fmla="*/ 838390 h 1016698"/>
                  <a:gd name="connsiteX2" fmla="*/ 125282 w 2007802"/>
                  <a:gd name="connsiteY2" fmla="*/ 1014412 h 1016698"/>
                  <a:gd name="connsiteX3" fmla="*/ 151571 w 2007802"/>
                  <a:gd name="connsiteY3" fmla="*/ 1016698 h 1016698"/>
                  <a:gd name="connsiteX4" fmla="*/ 1855784 w 2007802"/>
                  <a:gd name="connsiteY4" fmla="*/ 1016698 h 1016698"/>
                  <a:gd name="connsiteX5" fmla="*/ 2007803 w 2007802"/>
                  <a:gd name="connsiteY5" fmla="*/ 864680 h 1016698"/>
                  <a:gd name="connsiteX6" fmla="*/ 2005517 w 2007802"/>
                  <a:gd name="connsiteY6" fmla="*/ 838390 h 1016698"/>
                  <a:gd name="connsiteX7" fmla="*/ 1003678 w 2007802"/>
                  <a:gd name="connsiteY7" fmla="*/ 0 h 101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02" h="1016698">
                    <a:moveTo>
                      <a:pt x="1003678" y="0"/>
                    </a:moveTo>
                    <a:cubicBezTo>
                      <a:pt x="511045" y="0"/>
                      <a:pt x="88706" y="353187"/>
                      <a:pt x="2410" y="838390"/>
                    </a:cubicBezTo>
                    <a:cubicBezTo>
                      <a:pt x="-12449" y="921258"/>
                      <a:pt x="42986" y="1000125"/>
                      <a:pt x="125282" y="1014412"/>
                    </a:cubicBezTo>
                    <a:cubicBezTo>
                      <a:pt x="133855" y="1016127"/>
                      <a:pt x="142999" y="1016698"/>
                      <a:pt x="151571" y="1016698"/>
                    </a:cubicBezTo>
                    <a:lnTo>
                      <a:pt x="1855784" y="1016698"/>
                    </a:lnTo>
                    <a:cubicBezTo>
                      <a:pt x="1939795" y="1016698"/>
                      <a:pt x="2007803" y="948690"/>
                      <a:pt x="2007803" y="864680"/>
                    </a:cubicBezTo>
                    <a:cubicBezTo>
                      <a:pt x="2007803" y="855535"/>
                      <a:pt x="2007232" y="846963"/>
                      <a:pt x="2005517" y="838390"/>
                    </a:cubicBezTo>
                    <a:cubicBezTo>
                      <a:pt x="1919221" y="353758"/>
                      <a:pt x="1496311" y="0"/>
                      <a:pt x="1003678" y="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66" name="Freeform 265">
                <a:extLst>
                  <a:ext uri="{FF2B5EF4-FFF2-40B4-BE49-F238E27FC236}">
                    <a16:creationId xmlns:a16="http://schemas.microsoft.com/office/drawing/2014/main" id="{ECFE6DC1-0C44-1949-9DB7-7A1EDADAFB04}"/>
                  </a:ext>
                </a:extLst>
              </p:cNvPr>
              <p:cNvSpPr/>
              <p:nvPr/>
            </p:nvSpPr>
            <p:spPr>
              <a:xfrm>
                <a:off x="5312765" y="-1361429"/>
                <a:ext cx="2087616" cy="1097834"/>
              </a:xfrm>
              <a:custGeom>
                <a:avLst/>
                <a:gdLst>
                  <a:gd name="connsiteX0" fmla="*/ 2084832 w 2087616"/>
                  <a:gd name="connsiteY0" fmla="*/ 872092 h 1097834"/>
                  <a:gd name="connsiteX1" fmla="*/ 1229297 w 2087616"/>
                  <a:gd name="connsiteY1" fmla="*/ 16556 h 1097834"/>
                  <a:gd name="connsiteX2" fmla="*/ 984123 w 2087616"/>
                  <a:gd name="connsiteY2" fmla="*/ 1697 h 1097834"/>
                  <a:gd name="connsiteX3" fmla="*/ 952691 w 2087616"/>
                  <a:gd name="connsiteY3" fmla="*/ 3983 h 1097834"/>
                  <a:gd name="connsiteX4" fmla="*/ 868109 w 2087616"/>
                  <a:gd name="connsiteY4" fmla="*/ 14842 h 1097834"/>
                  <a:gd name="connsiteX5" fmla="*/ 187452 w 2087616"/>
                  <a:gd name="connsiteY5" fmla="*/ 436609 h 1097834"/>
                  <a:gd name="connsiteX6" fmla="*/ 139446 w 2087616"/>
                  <a:gd name="connsiteY6" fmla="*/ 508618 h 1097834"/>
                  <a:gd name="connsiteX7" fmla="*/ 134874 w 2087616"/>
                  <a:gd name="connsiteY7" fmla="*/ 516619 h 1097834"/>
                  <a:gd name="connsiteX8" fmla="*/ 2858 w 2087616"/>
                  <a:gd name="connsiteY8" fmla="*/ 872092 h 1097834"/>
                  <a:gd name="connsiteX9" fmla="*/ 0 w 2087616"/>
                  <a:gd name="connsiteY9" fmla="*/ 905810 h 1097834"/>
                  <a:gd name="connsiteX10" fmla="*/ 192024 w 2087616"/>
                  <a:gd name="connsiteY10" fmla="*/ 1097834 h 1097834"/>
                  <a:gd name="connsiteX11" fmla="*/ 1896237 w 2087616"/>
                  <a:gd name="connsiteY11" fmla="*/ 1097834 h 1097834"/>
                  <a:gd name="connsiteX12" fmla="*/ 1929384 w 2087616"/>
                  <a:gd name="connsiteY12" fmla="*/ 1094405 h 1097834"/>
                  <a:gd name="connsiteX13" fmla="*/ 2084832 w 2087616"/>
                  <a:gd name="connsiteY13" fmla="*/ 872092 h 1097834"/>
                  <a:gd name="connsiteX14" fmla="*/ 1896237 w 2087616"/>
                  <a:gd name="connsiteY14" fmla="*/ 1017824 h 1097834"/>
                  <a:gd name="connsiteX15" fmla="*/ 192024 w 2087616"/>
                  <a:gd name="connsiteY15" fmla="*/ 1017824 h 1097834"/>
                  <a:gd name="connsiteX16" fmla="*/ 172593 w 2087616"/>
                  <a:gd name="connsiteY16" fmla="*/ 1016110 h 1097834"/>
                  <a:gd name="connsiteX17" fmla="*/ 81725 w 2087616"/>
                  <a:gd name="connsiteY17" fmla="*/ 886379 h 1097834"/>
                  <a:gd name="connsiteX18" fmla="*/ 229743 w 2087616"/>
                  <a:gd name="connsiteY18" fmla="*/ 516619 h 1097834"/>
                  <a:gd name="connsiteX19" fmla="*/ 234887 w 2087616"/>
                  <a:gd name="connsiteY19" fmla="*/ 508618 h 1097834"/>
                  <a:gd name="connsiteX20" fmla="*/ 288608 w 2087616"/>
                  <a:gd name="connsiteY20" fmla="*/ 436609 h 1097834"/>
                  <a:gd name="connsiteX21" fmla="*/ 903542 w 2087616"/>
                  <a:gd name="connsiteY21" fmla="*/ 90280 h 1097834"/>
                  <a:gd name="connsiteX22" fmla="*/ 986981 w 2087616"/>
                  <a:gd name="connsiteY22" fmla="*/ 81707 h 1097834"/>
                  <a:gd name="connsiteX23" fmla="*/ 1024128 w 2087616"/>
                  <a:gd name="connsiteY23" fmla="*/ 80564 h 1097834"/>
                  <a:gd name="connsiteX24" fmla="*/ 1042988 w 2087616"/>
                  <a:gd name="connsiteY24" fmla="*/ 80564 h 1097834"/>
                  <a:gd name="connsiteX25" fmla="*/ 2005394 w 2087616"/>
                  <a:gd name="connsiteY25" fmla="*/ 886379 h 1097834"/>
                  <a:gd name="connsiteX26" fmla="*/ 2007108 w 2087616"/>
                  <a:gd name="connsiteY26" fmla="*/ 905810 h 1097834"/>
                  <a:gd name="connsiteX27" fmla="*/ 1896237 w 2087616"/>
                  <a:gd name="connsiteY27" fmla="*/ 1017824 h 109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87616" h="1097834">
                    <a:moveTo>
                      <a:pt x="2084832" y="872092"/>
                    </a:moveTo>
                    <a:cubicBezTo>
                      <a:pt x="2007108" y="435465"/>
                      <a:pt x="1665351" y="94280"/>
                      <a:pt x="1229297" y="16556"/>
                    </a:cubicBezTo>
                    <a:cubicBezTo>
                      <a:pt x="1146429" y="1697"/>
                      <a:pt x="1064704" y="-2875"/>
                      <a:pt x="984123" y="1697"/>
                    </a:cubicBezTo>
                    <a:cubicBezTo>
                      <a:pt x="973836" y="2269"/>
                      <a:pt x="962978" y="2840"/>
                      <a:pt x="952691" y="3983"/>
                    </a:cubicBezTo>
                    <a:cubicBezTo>
                      <a:pt x="924116" y="6269"/>
                      <a:pt x="896112" y="9698"/>
                      <a:pt x="868109" y="14842"/>
                    </a:cubicBezTo>
                    <a:cubicBezTo>
                      <a:pt x="593789" y="61133"/>
                      <a:pt x="349187" y="214295"/>
                      <a:pt x="187452" y="436609"/>
                    </a:cubicBezTo>
                    <a:cubicBezTo>
                      <a:pt x="170307" y="460040"/>
                      <a:pt x="154305" y="484043"/>
                      <a:pt x="139446" y="508618"/>
                    </a:cubicBezTo>
                    <a:cubicBezTo>
                      <a:pt x="137732" y="511475"/>
                      <a:pt x="136017" y="513761"/>
                      <a:pt x="134874" y="516619"/>
                    </a:cubicBezTo>
                    <a:cubicBezTo>
                      <a:pt x="71438" y="622918"/>
                      <a:pt x="25718" y="742933"/>
                      <a:pt x="2858" y="872092"/>
                    </a:cubicBezTo>
                    <a:cubicBezTo>
                      <a:pt x="1143" y="883522"/>
                      <a:pt x="0" y="894380"/>
                      <a:pt x="0" y="905810"/>
                    </a:cubicBezTo>
                    <a:cubicBezTo>
                      <a:pt x="0" y="1011537"/>
                      <a:pt x="85725" y="1097834"/>
                      <a:pt x="192024" y="1097834"/>
                    </a:cubicBezTo>
                    <a:lnTo>
                      <a:pt x="1896237" y="1097834"/>
                    </a:lnTo>
                    <a:cubicBezTo>
                      <a:pt x="1907667" y="1097834"/>
                      <a:pt x="1918526" y="1096691"/>
                      <a:pt x="1929384" y="1094405"/>
                    </a:cubicBezTo>
                    <a:cubicBezTo>
                      <a:pt x="2033969" y="1076117"/>
                      <a:pt x="2102549" y="976676"/>
                      <a:pt x="2084832" y="872092"/>
                    </a:cubicBezTo>
                    <a:close/>
                    <a:moveTo>
                      <a:pt x="1896237" y="1017824"/>
                    </a:moveTo>
                    <a:lnTo>
                      <a:pt x="192024" y="1017824"/>
                    </a:lnTo>
                    <a:cubicBezTo>
                      <a:pt x="185738" y="1017824"/>
                      <a:pt x="178880" y="1017252"/>
                      <a:pt x="172593" y="1016110"/>
                    </a:cubicBezTo>
                    <a:cubicBezTo>
                      <a:pt x="111443" y="1005251"/>
                      <a:pt x="70866" y="946958"/>
                      <a:pt x="81725" y="886379"/>
                    </a:cubicBezTo>
                    <a:cubicBezTo>
                      <a:pt x="105728" y="750362"/>
                      <a:pt x="157163" y="625775"/>
                      <a:pt x="229743" y="516619"/>
                    </a:cubicBezTo>
                    <a:cubicBezTo>
                      <a:pt x="231458" y="513761"/>
                      <a:pt x="233172" y="511475"/>
                      <a:pt x="234887" y="508618"/>
                    </a:cubicBezTo>
                    <a:cubicBezTo>
                      <a:pt x="252032" y="483472"/>
                      <a:pt x="269748" y="460040"/>
                      <a:pt x="288608" y="436609"/>
                    </a:cubicBezTo>
                    <a:cubicBezTo>
                      <a:pt x="440627" y="252014"/>
                      <a:pt x="658939" y="125713"/>
                      <a:pt x="903542" y="90280"/>
                    </a:cubicBezTo>
                    <a:cubicBezTo>
                      <a:pt x="930974" y="86279"/>
                      <a:pt x="958977" y="83422"/>
                      <a:pt x="986981" y="81707"/>
                    </a:cubicBezTo>
                    <a:cubicBezTo>
                      <a:pt x="999554" y="81135"/>
                      <a:pt x="1011555" y="80564"/>
                      <a:pt x="1024128" y="80564"/>
                    </a:cubicBezTo>
                    <a:cubicBezTo>
                      <a:pt x="1030414" y="80564"/>
                      <a:pt x="1036701" y="80564"/>
                      <a:pt x="1042988" y="80564"/>
                    </a:cubicBezTo>
                    <a:cubicBezTo>
                      <a:pt x="1516761" y="80564"/>
                      <a:pt x="1922526" y="420035"/>
                      <a:pt x="2005394" y="886379"/>
                    </a:cubicBezTo>
                    <a:cubicBezTo>
                      <a:pt x="2006537" y="892666"/>
                      <a:pt x="2007108" y="899524"/>
                      <a:pt x="2007108" y="905810"/>
                    </a:cubicBezTo>
                    <a:cubicBezTo>
                      <a:pt x="2008251" y="967532"/>
                      <a:pt x="1957388" y="1017824"/>
                      <a:pt x="1896237" y="1017824"/>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67" name="Freeform 266">
                <a:extLst>
                  <a:ext uri="{FF2B5EF4-FFF2-40B4-BE49-F238E27FC236}">
                    <a16:creationId xmlns:a16="http://schemas.microsoft.com/office/drawing/2014/main" id="{CA2D6C77-58D5-764F-AF69-FD4FE22F7067}"/>
                  </a:ext>
                </a:extLst>
              </p:cNvPr>
              <p:cNvSpPr/>
              <p:nvPr/>
            </p:nvSpPr>
            <p:spPr>
              <a:xfrm>
                <a:off x="6067717" y="-1306582"/>
                <a:ext cx="571500" cy="962977"/>
              </a:xfrm>
              <a:custGeom>
                <a:avLst/>
                <a:gdLst>
                  <a:gd name="connsiteX0" fmla="*/ 0 w 571500"/>
                  <a:gd name="connsiteY0" fmla="*/ 0 h 962977"/>
                  <a:gd name="connsiteX1" fmla="*/ 571500 w 571500"/>
                  <a:gd name="connsiteY1" fmla="*/ 0 h 962977"/>
                  <a:gd name="connsiteX2" fmla="*/ 284035 w 571500"/>
                  <a:gd name="connsiteY2" fmla="*/ 962978 h 962977"/>
                </a:gdLst>
                <a:ahLst/>
                <a:cxnLst>
                  <a:cxn ang="0">
                    <a:pos x="connsiteX0" y="connsiteY0"/>
                  </a:cxn>
                  <a:cxn ang="0">
                    <a:pos x="connsiteX1" y="connsiteY1"/>
                  </a:cxn>
                  <a:cxn ang="0">
                    <a:pos x="connsiteX2" y="connsiteY2"/>
                  </a:cxn>
                </a:cxnLst>
                <a:rect l="l" t="t" r="r" b="b"/>
                <a:pathLst>
                  <a:path w="571500" h="962977">
                    <a:moveTo>
                      <a:pt x="0" y="0"/>
                    </a:moveTo>
                    <a:lnTo>
                      <a:pt x="571500" y="0"/>
                    </a:lnTo>
                    <a:lnTo>
                      <a:pt x="284035" y="962978"/>
                    </a:ln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68" name="Freeform 267">
                <a:extLst>
                  <a:ext uri="{FF2B5EF4-FFF2-40B4-BE49-F238E27FC236}">
                    <a16:creationId xmlns:a16="http://schemas.microsoft.com/office/drawing/2014/main" id="{798CC6DD-BED0-044C-81CD-051B048B6723}"/>
                  </a:ext>
                </a:extLst>
              </p:cNvPr>
              <p:cNvSpPr/>
              <p:nvPr/>
            </p:nvSpPr>
            <p:spPr>
              <a:xfrm>
                <a:off x="5896971" y="-1260318"/>
                <a:ext cx="475424" cy="933858"/>
              </a:xfrm>
              <a:custGeom>
                <a:avLst/>
                <a:gdLst>
                  <a:gd name="connsiteX0" fmla="*/ 457638 w 475424"/>
                  <a:gd name="connsiteY0" fmla="*/ 933858 h 933858"/>
                  <a:gd name="connsiteX1" fmla="*/ 443350 w 475424"/>
                  <a:gd name="connsiteY1" fmla="*/ 926429 h 933858"/>
                  <a:gd name="connsiteX2" fmla="*/ 3295 w 475424"/>
                  <a:gd name="connsiteY2" fmla="*/ 287492 h 933858"/>
                  <a:gd name="connsiteX3" fmla="*/ 438 w 475424"/>
                  <a:gd name="connsiteY3" fmla="*/ 273776 h 933858"/>
                  <a:gd name="connsiteX4" fmla="*/ 9010 w 475424"/>
                  <a:gd name="connsiteY4" fmla="*/ 262346 h 933858"/>
                  <a:gd name="connsiteX5" fmla="*/ 104451 w 475424"/>
                  <a:gd name="connsiteY5" fmla="*/ 208624 h 933858"/>
                  <a:gd name="connsiteX6" fmla="*/ 25013 w 475424"/>
                  <a:gd name="connsiteY6" fmla="*/ 117184 h 933858"/>
                  <a:gd name="connsiteX7" fmla="*/ 21012 w 475424"/>
                  <a:gd name="connsiteY7" fmla="*/ 102897 h 933858"/>
                  <a:gd name="connsiteX8" fmla="*/ 29585 w 475424"/>
                  <a:gd name="connsiteY8" fmla="*/ 90896 h 933858"/>
                  <a:gd name="connsiteX9" fmla="*/ 184461 w 475424"/>
                  <a:gd name="connsiteY9" fmla="*/ 2313 h 933858"/>
                  <a:gd name="connsiteX10" fmla="*/ 199320 w 475424"/>
                  <a:gd name="connsiteY10" fmla="*/ 1170 h 933858"/>
                  <a:gd name="connsiteX11" fmla="*/ 209607 w 475424"/>
                  <a:gd name="connsiteY11" fmla="*/ 12600 h 933858"/>
                  <a:gd name="connsiteX12" fmla="*/ 474783 w 475424"/>
                  <a:gd name="connsiteY12" fmla="*/ 912141 h 933858"/>
                  <a:gd name="connsiteX13" fmla="*/ 465639 w 475424"/>
                  <a:gd name="connsiteY13" fmla="*/ 932715 h 933858"/>
                  <a:gd name="connsiteX14" fmla="*/ 457638 w 475424"/>
                  <a:gd name="connsiteY14" fmla="*/ 933858 h 933858"/>
                  <a:gd name="connsiteX15" fmla="*/ 42729 w 475424"/>
                  <a:gd name="connsiteY15" fmla="*/ 283491 h 933858"/>
                  <a:gd name="connsiteX16" fmla="*/ 410203 w 475424"/>
                  <a:gd name="connsiteY16" fmla="*/ 816701 h 933858"/>
                  <a:gd name="connsiteX17" fmla="*/ 182175 w 475424"/>
                  <a:gd name="connsiteY17" fmla="*/ 42889 h 933858"/>
                  <a:gd name="connsiteX18" fmla="*/ 65018 w 475424"/>
                  <a:gd name="connsiteY18" fmla="*/ 110327 h 933858"/>
                  <a:gd name="connsiteX19" fmla="*/ 144456 w 475424"/>
                  <a:gd name="connsiteY19" fmla="*/ 201767 h 933858"/>
                  <a:gd name="connsiteX20" fmla="*/ 148457 w 475424"/>
                  <a:gd name="connsiteY20" fmla="*/ 216054 h 933858"/>
                  <a:gd name="connsiteX21" fmla="*/ 139884 w 475424"/>
                  <a:gd name="connsiteY21" fmla="*/ 228056 h 933858"/>
                  <a:gd name="connsiteX22" fmla="*/ 42729 w 475424"/>
                  <a:gd name="connsiteY22" fmla="*/ 283491 h 93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5424" h="933858">
                    <a:moveTo>
                      <a:pt x="457638" y="933858"/>
                    </a:moveTo>
                    <a:cubicBezTo>
                      <a:pt x="451923" y="933858"/>
                      <a:pt x="446780" y="931001"/>
                      <a:pt x="443350" y="926429"/>
                    </a:cubicBezTo>
                    <a:lnTo>
                      <a:pt x="3295" y="287492"/>
                    </a:lnTo>
                    <a:cubicBezTo>
                      <a:pt x="438" y="283491"/>
                      <a:pt x="-705" y="278348"/>
                      <a:pt x="438" y="273776"/>
                    </a:cubicBezTo>
                    <a:cubicBezTo>
                      <a:pt x="1581" y="269203"/>
                      <a:pt x="4438" y="265203"/>
                      <a:pt x="9010" y="262346"/>
                    </a:cubicBezTo>
                    <a:lnTo>
                      <a:pt x="104451" y="208624"/>
                    </a:lnTo>
                    <a:lnTo>
                      <a:pt x="25013" y="117184"/>
                    </a:lnTo>
                    <a:cubicBezTo>
                      <a:pt x="21583" y="113184"/>
                      <a:pt x="19869" y="108041"/>
                      <a:pt x="21012" y="102897"/>
                    </a:cubicBezTo>
                    <a:cubicBezTo>
                      <a:pt x="22155" y="97753"/>
                      <a:pt x="25013" y="93182"/>
                      <a:pt x="29585" y="90896"/>
                    </a:cubicBezTo>
                    <a:lnTo>
                      <a:pt x="184461" y="2313"/>
                    </a:lnTo>
                    <a:cubicBezTo>
                      <a:pt x="189033" y="-544"/>
                      <a:pt x="194748" y="-544"/>
                      <a:pt x="199320" y="1170"/>
                    </a:cubicBezTo>
                    <a:cubicBezTo>
                      <a:pt x="204463" y="2884"/>
                      <a:pt x="207893" y="7457"/>
                      <a:pt x="209607" y="12600"/>
                    </a:cubicBezTo>
                    <a:lnTo>
                      <a:pt x="474783" y="912141"/>
                    </a:lnTo>
                    <a:cubicBezTo>
                      <a:pt x="477069" y="920142"/>
                      <a:pt x="473068" y="929286"/>
                      <a:pt x="465639" y="932715"/>
                    </a:cubicBezTo>
                    <a:cubicBezTo>
                      <a:pt x="462782" y="933286"/>
                      <a:pt x="460495" y="933858"/>
                      <a:pt x="457638" y="933858"/>
                    </a:cubicBezTo>
                    <a:close/>
                    <a:moveTo>
                      <a:pt x="42729" y="283491"/>
                    </a:moveTo>
                    <a:lnTo>
                      <a:pt x="410203" y="816701"/>
                    </a:lnTo>
                    <a:lnTo>
                      <a:pt x="182175" y="42889"/>
                    </a:lnTo>
                    <a:lnTo>
                      <a:pt x="65018" y="110327"/>
                    </a:lnTo>
                    <a:lnTo>
                      <a:pt x="144456" y="201767"/>
                    </a:lnTo>
                    <a:cubicBezTo>
                      <a:pt x="147885" y="205767"/>
                      <a:pt x="149600" y="210911"/>
                      <a:pt x="148457" y="216054"/>
                    </a:cubicBezTo>
                    <a:cubicBezTo>
                      <a:pt x="147313" y="221198"/>
                      <a:pt x="144456" y="225769"/>
                      <a:pt x="139884" y="228056"/>
                    </a:cubicBezTo>
                    <a:lnTo>
                      <a:pt x="42729" y="283491"/>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69" name="Freeform 268">
                <a:extLst>
                  <a:ext uri="{FF2B5EF4-FFF2-40B4-BE49-F238E27FC236}">
                    <a16:creationId xmlns:a16="http://schemas.microsoft.com/office/drawing/2014/main" id="{F1119303-6EEE-AC4F-B8A1-CB5EF2E9DFF5}"/>
                  </a:ext>
                </a:extLst>
              </p:cNvPr>
              <p:cNvSpPr/>
              <p:nvPr/>
            </p:nvSpPr>
            <p:spPr>
              <a:xfrm>
                <a:off x="6337394" y="-1260318"/>
                <a:ext cx="475996" cy="933858"/>
              </a:xfrm>
              <a:custGeom>
                <a:avLst/>
                <a:gdLst>
                  <a:gd name="connsiteX0" fmla="*/ 17215 w 475996"/>
                  <a:gd name="connsiteY0" fmla="*/ 933858 h 933858"/>
                  <a:gd name="connsiteX1" fmla="*/ 9786 w 475996"/>
                  <a:gd name="connsiteY1" fmla="*/ 932144 h 933858"/>
                  <a:gd name="connsiteX2" fmla="*/ 642 w 475996"/>
                  <a:gd name="connsiteY2" fmla="*/ 911569 h 933858"/>
                  <a:gd name="connsiteX3" fmla="*/ 266389 w 475996"/>
                  <a:gd name="connsiteY3" fmla="*/ 12600 h 933858"/>
                  <a:gd name="connsiteX4" fmla="*/ 276676 w 475996"/>
                  <a:gd name="connsiteY4" fmla="*/ 1170 h 933858"/>
                  <a:gd name="connsiteX5" fmla="*/ 291535 w 475996"/>
                  <a:gd name="connsiteY5" fmla="*/ 2313 h 933858"/>
                  <a:gd name="connsiteX6" fmla="*/ 446412 w 475996"/>
                  <a:gd name="connsiteY6" fmla="*/ 90896 h 933858"/>
                  <a:gd name="connsiteX7" fmla="*/ 454984 w 475996"/>
                  <a:gd name="connsiteY7" fmla="*/ 102897 h 933858"/>
                  <a:gd name="connsiteX8" fmla="*/ 450984 w 475996"/>
                  <a:gd name="connsiteY8" fmla="*/ 117184 h 933858"/>
                  <a:gd name="connsiteX9" fmla="*/ 371545 w 475996"/>
                  <a:gd name="connsiteY9" fmla="*/ 208624 h 933858"/>
                  <a:gd name="connsiteX10" fmla="*/ 466986 w 475996"/>
                  <a:gd name="connsiteY10" fmla="*/ 262346 h 933858"/>
                  <a:gd name="connsiteX11" fmla="*/ 475558 w 475996"/>
                  <a:gd name="connsiteY11" fmla="*/ 273776 h 933858"/>
                  <a:gd name="connsiteX12" fmla="*/ 472701 w 475996"/>
                  <a:gd name="connsiteY12" fmla="*/ 287492 h 933858"/>
                  <a:gd name="connsiteX13" fmla="*/ 32646 w 475996"/>
                  <a:gd name="connsiteY13" fmla="*/ 926429 h 933858"/>
                  <a:gd name="connsiteX14" fmla="*/ 17215 w 475996"/>
                  <a:gd name="connsiteY14" fmla="*/ 933858 h 933858"/>
                  <a:gd name="connsiteX15" fmla="*/ 293250 w 475996"/>
                  <a:gd name="connsiteY15" fmla="*/ 43461 h 933858"/>
                  <a:gd name="connsiteX16" fmla="*/ 65221 w 475996"/>
                  <a:gd name="connsiteY16" fmla="*/ 817272 h 933858"/>
                  <a:gd name="connsiteX17" fmla="*/ 432696 w 475996"/>
                  <a:gd name="connsiteY17" fmla="*/ 284063 h 933858"/>
                  <a:gd name="connsiteX18" fmla="*/ 335541 w 475996"/>
                  <a:gd name="connsiteY18" fmla="*/ 229198 h 933858"/>
                  <a:gd name="connsiteX19" fmla="*/ 326968 w 475996"/>
                  <a:gd name="connsiteY19" fmla="*/ 217197 h 933858"/>
                  <a:gd name="connsiteX20" fmla="*/ 330969 w 475996"/>
                  <a:gd name="connsiteY20" fmla="*/ 202909 h 933858"/>
                  <a:gd name="connsiteX21" fmla="*/ 410407 w 475996"/>
                  <a:gd name="connsiteY21" fmla="*/ 111469 h 933858"/>
                  <a:gd name="connsiteX22" fmla="*/ 293250 w 475996"/>
                  <a:gd name="connsiteY22" fmla="*/ 43461 h 93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5996" h="933858">
                    <a:moveTo>
                      <a:pt x="17215" y="933858"/>
                    </a:moveTo>
                    <a:cubicBezTo>
                      <a:pt x="14929" y="933858"/>
                      <a:pt x="12072" y="933286"/>
                      <a:pt x="9786" y="932144"/>
                    </a:cubicBezTo>
                    <a:cubicBezTo>
                      <a:pt x="2356" y="928714"/>
                      <a:pt x="-1644" y="919571"/>
                      <a:pt x="642" y="911569"/>
                    </a:cubicBezTo>
                    <a:lnTo>
                      <a:pt x="266389" y="12600"/>
                    </a:lnTo>
                    <a:cubicBezTo>
                      <a:pt x="268104" y="7457"/>
                      <a:pt x="271533" y="3456"/>
                      <a:pt x="276676" y="1170"/>
                    </a:cubicBezTo>
                    <a:cubicBezTo>
                      <a:pt x="281820" y="-544"/>
                      <a:pt x="286963" y="-544"/>
                      <a:pt x="291535" y="2313"/>
                    </a:cubicBezTo>
                    <a:lnTo>
                      <a:pt x="446412" y="90896"/>
                    </a:lnTo>
                    <a:cubicBezTo>
                      <a:pt x="450984" y="93753"/>
                      <a:pt x="453841" y="97753"/>
                      <a:pt x="454984" y="102897"/>
                    </a:cubicBezTo>
                    <a:cubicBezTo>
                      <a:pt x="456127" y="108041"/>
                      <a:pt x="454413" y="113184"/>
                      <a:pt x="450984" y="117184"/>
                    </a:cubicBezTo>
                    <a:lnTo>
                      <a:pt x="371545" y="208624"/>
                    </a:lnTo>
                    <a:lnTo>
                      <a:pt x="466986" y="262346"/>
                    </a:lnTo>
                    <a:cubicBezTo>
                      <a:pt x="470986" y="264632"/>
                      <a:pt x="474415" y="268632"/>
                      <a:pt x="475558" y="273776"/>
                    </a:cubicBezTo>
                    <a:cubicBezTo>
                      <a:pt x="476701" y="278919"/>
                      <a:pt x="475558" y="283491"/>
                      <a:pt x="472701" y="287492"/>
                    </a:cubicBezTo>
                    <a:lnTo>
                      <a:pt x="32646" y="926429"/>
                    </a:lnTo>
                    <a:cubicBezTo>
                      <a:pt x="28645" y="931572"/>
                      <a:pt x="22930" y="933858"/>
                      <a:pt x="17215" y="933858"/>
                    </a:cubicBezTo>
                    <a:close/>
                    <a:moveTo>
                      <a:pt x="293250" y="43461"/>
                    </a:moveTo>
                    <a:lnTo>
                      <a:pt x="65221" y="817272"/>
                    </a:lnTo>
                    <a:lnTo>
                      <a:pt x="432696" y="284063"/>
                    </a:lnTo>
                    <a:lnTo>
                      <a:pt x="335541" y="229198"/>
                    </a:lnTo>
                    <a:cubicBezTo>
                      <a:pt x="330969" y="226913"/>
                      <a:pt x="328111" y="222341"/>
                      <a:pt x="326968" y="217197"/>
                    </a:cubicBezTo>
                    <a:cubicBezTo>
                      <a:pt x="325825" y="212053"/>
                      <a:pt x="327540" y="206910"/>
                      <a:pt x="330969" y="202909"/>
                    </a:cubicBezTo>
                    <a:lnTo>
                      <a:pt x="410407" y="111469"/>
                    </a:lnTo>
                    <a:lnTo>
                      <a:pt x="293250" y="43461"/>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70" name="Freeform 269">
                <a:extLst>
                  <a:ext uri="{FF2B5EF4-FFF2-40B4-BE49-F238E27FC236}">
                    <a16:creationId xmlns:a16="http://schemas.microsoft.com/office/drawing/2014/main" id="{BB2D29E3-9DC7-C147-8130-5271E812B8EE}"/>
                  </a:ext>
                </a:extLst>
              </p:cNvPr>
              <p:cNvSpPr/>
              <p:nvPr/>
            </p:nvSpPr>
            <p:spPr>
              <a:xfrm>
                <a:off x="5847118" y="-2339282"/>
                <a:ext cx="1035558" cy="1035558"/>
              </a:xfrm>
              <a:custGeom>
                <a:avLst/>
                <a:gdLst>
                  <a:gd name="connsiteX0" fmla="*/ 1035558 w 1035558"/>
                  <a:gd name="connsiteY0" fmla="*/ 517779 h 1035558"/>
                  <a:gd name="connsiteX1" fmla="*/ 517779 w 1035558"/>
                  <a:gd name="connsiteY1" fmla="*/ 1035558 h 1035558"/>
                  <a:gd name="connsiteX2" fmla="*/ 0 w 1035558"/>
                  <a:gd name="connsiteY2" fmla="*/ 517779 h 1035558"/>
                  <a:gd name="connsiteX3" fmla="*/ 517779 w 1035558"/>
                  <a:gd name="connsiteY3" fmla="*/ 0 h 1035558"/>
                  <a:gd name="connsiteX4" fmla="*/ 1035558 w 1035558"/>
                  <a:gd name="connsiteY4" fmla="*/ 517779 h 1035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558" h="1035558">
                    <a:moveTo>
                      <a:pt x="1035558" y="517779"/>
                    </a:moveTo>
                    <a:cubicBezTo>
                      <a:pt x="1035558" y="803740"/>
                      <a:pt x="803741" y="1035558"/>
                      <a:pt x="517779" y="1035558"/>
                    </a:cubicBezTo>
                    <a:cubicBezTo>
                      <a:pt x="231818" y="1035558"/>
                      <a:pt x="0" y="803741"/>
                      <a:pt x="0" y="517779"/>
                    </a:cubicBezTo>
                    <a:cubicBezTo>
                      <a:pt x="0" y="231818"/>
                      <a:pt x="231818" y="0"/>
                      <a:pt x="517779" y="0"/>
                    </a:cubicBezTo>
                    <a:cubicBezTo>
                      <a:pt x="803741" y="0"/>
                      <a:pt x="1035558" y="231818"/>
                      <a:pt x="1035558" y="517779"/>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71" name="Freeform 270">
                <a:extLst>
                  <a:ext uri="{FF2B5EF4-FFF2-40B4-BE49-F238E27FC236}">
                    <a16:creationId xmlns:a16="http://schemas.microsoft.com/office/drawing/2014/main" id="{A9A51D0D-F182-D645-8282-655887FC6E42}"/>
                  </a:ext>
                </a:extLst>
              </p:cNvPr>
              <p:cNvSpPr/>
              <p:nvPr/>
            </p:nvSpPr>
            <p:spPr>
              <a:xfrm>
                <a:off x="5610516" y="-2426039"/>
                <a:ext cx="1483042" cy="1439497"/>
              </a:xfrm>
              <a:custGeom>
                <a:avLst/>
                <a:gdLst>
                  <a:gd name="connsiteX0" fmla="*/ 745808 w 1483042"/>
                  <a:gd name="connsiteY0" fmla="*/ 1097169 h 1439497"/>
                  <a:gd name="connsiteX1" fmla="*/ 681228 w 1483042"/>
                  <a:gd name="connsiteY1" fmla="*/ 1092597 h 1439497"/>
                  <a:gd name="connsiteX2" fmla="*/ 646367 w 1483042"/>
                  <a:gd name="connsiteY2" fmla="*/ 1086310 h 1439497"/>
                  <a:gd name="connsiteX3" fmla="*/ 529780 w 1483042"/>
                  <a:gd name="connsiteY3" fmla="*/ 1044591 h 1439497"/>
                  <a:gd name="connsiteX4" fmla="*/ 304038 w 1483042"/>
                  <a:gd name="connsiteY4" fmla="*/ 799989 h 1439497"/>
                  <a:gd name="connsiteX5" fmla="*/ 301180 w 1483042"/>
                  <a:gd name="connsiteY5" fmla="*/ 791988 h 1439497"/>
                  <a:gd name="connsiteX6" fmla="*/ 290322 w 1483042"/>
                  <a:gd name="connsiteY6" fmla="*/ 713692 h 1439497"/>
                  <a:gd name="connsiteX7" fmla="*/ 288608 w 1483042"/>
                  <a:gd name="connsiteY7" fmla="*/ 690832 h 1439497"/>
                  <a:gd name="connsiteX8" fmla="*/ 396050 w 1483042"/>
                  <a:gd name="connsiteY8" fmla="*/ 417655 h 1439497"/>
                  <a:gd name="connsiteX9" fmla="*/ 548068 w 1483042"/>
                  <a:gd name="connsiteY9" fmla="*/ 259350 h 1439497"/>
                  <a:gd name="connsiteX10" fmla="*/ 835533 w 1483042"/>
                  <a:gd name="connsiteY10" fmla="*/ 395938 h 1439497"/>
                  <a:gd name="connsiteX11" fmla="*/ 705803 w 1483042"/>
                  <a:gd name="connsiteY11" fmla="*/ 260493 h 1439497"/>
                  <a:gd name="connsiteX12" fmla="*/ 937832 w 1483042"/>
                  <a:gd name="connsiteY12" fmla="*/ 418227 h 1439497"/>
                  <a:gd name="connsiteX13" fmla="*/ 868680 w 1483042"/>
                  <a:gd name="connsiteY13" fmla="*/ 274209 h 1439497"/>
                  <a:gd name="connsiteX14" fmla="*/ 1070420 w 1483042"/>
                  <a:gd name="connsiteY14" fmla="*/ 477663 h 1439497"/>
                  <a:gd name="connsiteX15" fmla="*/ 1029272 w 1483042"/>
                  <a:gd name="connsiteY15" fmla="*/ 318786 h 1439497"/>
                  <a:gd name="connsiteX16" fmla="*/ 1221295 w 1483042"/>
                  <a:gd name="connsiteY16" fmla="*/ 671973 h 1439497"/>
                  <a:gd name="connsiteX17" fmla="*/ 745808 w 1483042"/>
                  <a:gd name="connsiteY17" fmla="*/ 1097169 h 1439497"/>
                  <a:gd name="connsiteX18" fmla="*/ 905828 w 1483042"/>
                  <a:gd name="connsiteY18" fmla="*/ 1153747 h 1439497"/>
                  <a:gd name="connsiteX19" fmla="*/ 1457325 w 1483042"/>
                  <a:gd name="connsiteY19" fmla="*/ 1439497 h 1439497"/>
                  <a:gd name="connsiteX20" fmla="*/ 1483043 w 1483042"/>
                  <a:gd name="connsiteY20" fmla="*/ 1439497 h 1439497"/>
                  <a:gd name="connsiteX21" fmla="*/ 1305306 w 1483042"/>
                  <a:gd name="connsiteY21" fmla="*/ 518239 h 1439497"/>
                  <a:gd name="connsiteX22" fmla="*/ 837819 w 1483042"/>
                  <a:gd name="connsiteY22" fmla="*/ 5032 h 1439497"/>
                  <a:gd name="connsiteX23" fmla="*/ 178308 w 1483042"/>
                  <a:gd name="connsiteY23" fmla="*/ 506238 h 1439497"/>
                  <a:gd name="connsiteX24" fmla="*/ 162878 w 1483042"/>
                  <a:gd name="connsiteY24" fmla="*/ 621109 h 1439497"/>
                  <a:gd name="connsiteX25" fmla="*/ 160592 w 1483042"/>
                  <a:gd name="connsiteY25" fmla="*/ 655399 h 1439497"/>
                  <a:gd name="connsiteX26" fmla="*/ 158306 w 1483042"/>
                  <a:gd name="connsiteY26" fmla="*/ 707977 h 1439497"/>
                  <a:gd name="connsiteX27" fmla="*/ 0 w 1483042"/>
                  <a:gd name="connsiteY27" fmla="*/ 1439497 h 1439497"/>
                  <a:gd name="connsiteX28" fmla="*/ 14288 w 1483042"/>
                  <a:gd name="connsiteY28" fmla="*/ 1439497 h 1439497"/>
                  <a:gd name="connsiteX29" fmla="*/ 578358 w 1483042"/>
                  <a:gd name="connsiteY29" fmla="*/ 1151461 h 1439497"/>
                  <a:gd name="connsiteX30" fmla="*/ 905828 w 1483042"/>
                  <a:gd name="connsiteY30" fmla="*/ 1153747 h 143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3042" h="1439497">
                    <a:moveTo>
                      <a:pt x="745808" y="1097169"/>
                    </a:moveTo>
                    <a:cubicBezTo>
                      <a:pt x="724090" y="1097169"/>
                      <a:pt x="702373" y="1095454"/>
                      <a:pt x="681228" y="1092597"/>
                    </a:cubicBezTo>
                    <a:cubicBezTo>
                      <a:pt x="669227" y="1090882"/>
                      <a:pt x="657797" y="1089168"/>
                      <a:pt x="646367" y="1086310"/>
                    </a:cubicBezTo>
                    <a:cubicBezTo>
                      <a:pt x="605218" y="1077738"/>
                      <a:pt x="565785" y="1063450"/>
                      <a:pt x="529780" y="1044591"/>
                    </a:cubicBezTo>
                    <a:cubicBezTo>
                      <a:pt x="428625" y="992584"/>
                      <a:pt x="348043" y="906288"/>
                      <a:pt x="304038" y="799989"/>
                    </a:cubicBezTo>
                    <a:cubicBezTo>
                      <a:pt x="302895" y="797131"/>
                      <a:pt x="301752" y="794845"/>
                      <a:pt x="301180" y="791988"/>
                    </a:cubicBezTo>
                    <a:cubicBezTo>
                      <a:pt x="296608" y="768556"/>
                      <a:pt x="292608" y="742267"/>
                      <a:pt x="290322" y="713692"/>
                    </a:cubicBezTo>
                    <a:cubicBezTo>
                      <a:pt x="289750" y="706263"/>
                      <a:pt x="289179" y="698262"/>
                      <a:pt x="288608" y="690832"/>
                    </a:cubicBezTo>
                    <a:cubicBezTo>
                      <a:pt x="283464" y="590820"/>
                      <a:pt x="301180" y="476520"/>
                      <a:pt x="396050" y="417655"/>
                    </a:cubicBezTo>
                    <a:cubicBezTo>
                      <a:pt x="505778" y="349075"/>
                      <a:pt x="538353" y="290782"/>
                      <a:pt x="548068" y="259350"/>
                    </a:cubicBezTo>
                    <a:cubicBezTo>
                      <a:pt x="593788" y="297069"/>
                      <a:pt x="696658" y="369649"/>
                      <a:pt x="835533" y="395938"/>
                    </a:cubicBezTo>
                    <a:cubicBezTo>
                      <a:pt x="773240" y="347361"/>
                      <a:pt x="708660" y="263922"/>
                      <a:pt x="705803" y="260493"/>
                    </a:cubicBezTo>
                    <a:cubicBezTo>
                      <a:pt x="710946" y="264493"/>
                      <a:pt x="878395" y="395938"/>
                      <a:pt x="937832" y="418227"/>
                    </a:cubicBezTo>
                    <a:cubicBezTo>
                      <a:pt x="924115" y="379936"/>
                      <a:pt x="870395" y="277638"/>
                      <a:pt x="868680" y="274209"/>
                    </a:cubicBezTo>
                    <a:cubicBezTo>
                      <a:pt x="870966" y="275923"/>
                      <a:pt x="1037273" y="379936"/>
                      <a:pt x="1070420" y="477663"/>
                    </a:cubicBezTo>
                    <a:cubicBezTo>
                      <a:pt x="1097280" y="454803"/>
                      <a:pt x="1030986" y="322215"/>
                      <a:pt x="1029272" y="318786"/>
                    </a:cubicBezTo>
                    <a:cubicBezTo>
                      <a:pt x="1032700" y="321072"/>
                      <a:pt x="1183005" y="411369"/>
                      <a:pt x="1221295" y="671973"/>
                    </a:cubicBezTo>
                    <a:cubicBezTo>
                      <a:pt x="1193864" y="911431"/>
                      <a:pt x="991553" y="1097169"/>
                      <a:pt x="745808" y="1097169"/>
                    </a:cubicBezTo>
                    <a:close/>
                    <a:moveTo>
                      <a:pt x="905828" y="1153747"/>
                    </a:moveTo>
                    <a:cubicBezTo>
                      <a:pt x="1117854" y="1189752"/>
                      <a:pt x="1309878" y="1291479"/>
                      <a:pt x="1457325" y="1439497"/>
                    </a:cubicBezTo>
                    <a:lnTo>
                      <a:pt x="1483043" y="1439497"/>
                    </a:lnTo>
                    <a:cubicBezTo>
                      <a:pt x="1224153" y="1039447"/>
                      <a:pt x="1340168" y="736552"/>
                      <a:pt x="1305306" y="518239"/>
                    </a:cubicBezTo>
                    <a:cubicBezTo>
                      <a:pt x="1241298" y="110760"/>
                      <a:pt x="997268" y="26178"/>
                      <a:pt x="837819" y="5032"/>
                    </a:cubicBezTo>
                    <a:cubicBezTo>
                      <a:pt x="616648" y="-24114"/>
                      <a:pt x="266319" y="64468"/>
                      <a:pt x="178308" y="506238"/>
                    </a:cubicBezTo>
                    <a:cubicBezTo>
                      <a:pt x="170878" y="543957"/>
                      <a:pt x="165735" y="582819"/>
                      <a:pt x="162878" y="621109"/>
                    </a:cubicBezTo>
                    <a:cubicBezTo>
                      <a:pt x="161735" y="632539"/>
                      <a:pt x="161163" y="643969"/>
                      <a:pt x="160592" y="655399"/>
                    </a:cubicBezTo>
                    <a:cubicBezTo>
                      <a:pt x="159448" y="672544"/>
                      <a:pt x="158877" y="690261"/>
                      <a:pt x="158306" y="707977"/>
                    </a:cubicBezTo>
                    <a:cubicBezTo>
                      <a:pt x="150876" y="950865"/>
                      <a:pt x="178880" y="1202896"/>
                      <a:pt x="0" y="1439497"/>
                    </a:cubicBezTo>
                    <a:lnTo>
                      <a:pt x="14288" y="1439497"/>
                    </a:lnTo>
                    <a:cubicBezTo>
                      <a:pt x="164592" y="1288621"/>
                      <a:pt x="361188" y="1185751"/>
                      <a:pt x="578358" y="1151461"/>
                    </a:cubicBezTo>
                    <a:lnTo>
                      <a:pt x="905828" y="1153747"/>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nvGrpSpPr>
              <p:cNvPr id="272" name="Graphic 185">
                <a:extLst>
                  <a:ext uri="{FF2B5EF4-FFF2-40B4-BE49-F238E27FC236}">
                    <a16:creationId xmlns:a16="http://schemas.microsoft.com/office/drawing/2014/main" id="{0EA736C2-01D9-3B40-BF30-0FA2EC723FE3}"/>
                  </a:ext>
                </a:extLst>
              </p:cNvPr>
              <p:cNvGrpSpPr/>
              <p:nvPr/>
            </p:nvGrpSpPr>
            <p:grpSpPr>
              <a:xfrm>
                <a:off x="5856512" y="-1331728"/>
                <a:ext cx="360190" cy="546925"/>
                <a:chOff x="5601331" y="2196274"/>
                <a:chExt cx="360190" cy="546925"/>
              </a:xfrm>
            </p:grpSpPr>
            <p:sp>
              <p:nvSpPr>
                <p:cNvPr id="273" name="Freeform 272">
                  <a:extLst>
                    <a:ext uri="{FF2B5EF4-FFF2-40B4-BE49-F238E27FC236}">
                      <a16:creationId xmlns:a16="http://schemas.microsoft.com/office/drawing/2014/main" id="{DA3B6406-3C27-D14E-9E49-9F7AB08C0590}"/>
                    </a:ext>
                  </a:extLst>
                </p:cNvPr>
                <p:cNvSpPr/>
                <p:nvPr/>
              </p:nvSpPr>
              <p:spPr>
                <a:xfrm>
                  <a:off x="5620295" y="2215705"/>
                  <a:ext cx="321970" cy="508635"/>
                </a:xfrm>
                <a:custGeom>
                  <a:avLst/>
                  <a:gdLst>
                    <a:gd name="connsiteX0" fmla="*/ 6503 w 321970"/>
                    <a:gd name="connsiteY0" fmla="*/ 508635 h 508635"/>
                    <a:gd name="connsiteX1" fmla="*/ 73368 w 321970"/>
                    <a:gd name="connsiteY1" fmla="*/ 132588 h 508635"/>
                    <a:gd name="connsiteX2" fmla="*/ 288824 w 321970"/>
                    <a:gd name="connsiteY2" fmla="*/ 0 h 508635"/>
                    <a:gd name="connsiteX3" fmla="*/ 321971 w 321970"/>
                    <a:gd name="connsiteY3" fmla="*/ 18859 h 508635"/>
                    <a:gd name="connsiteX4" fmla="*/ 102515 w 321970"/>
                    <a:gd name="connsiteY4" fmla="*/ 148590 h 508635"/>
                    <a:gd name="connsiteX5" fmla="*/ 39078 w 321970"/>
                    <a:gd name="connsiteY5" fmla="*/ 501777 h 508635"/>
                    <a:gd name="connsiteX6" fmla="*/ 6503 w 321970"/>
                    <a:gd name="connsiteY6" fmla="*/ 508635 h 5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70" h="508635">
                      <a:moveTo>
                        <a:pt x="6503" y="508635"/>
                      </a:moveTo>
                      <a:cubicBezTo>
                        <a:pt x="4788" y="500634"/>
                        <a:pt x="-28359" y="316039"/>
                        <a:pt x="73368" y="132588"/>
                      </a:cubicBezTo>
                      <a:cubicBezTo>
                        <a:pt x="133376" y="24003"/>
                        <a:pt x="281966" y="571"/>
                        <a:pt x="288824" y="0"/>
                      </a:cubicBezTo>
                      <a:lnTo>
                        <a:pt x="321971" y="18859"/>
                      </a:lnTo>
                      <a:cubicBezTo>
                        <a:pt x="320828" y="18859"/>
                        <a:pt x="160808" y="45720"/>
                        <a:pt x="102515" y="148590"/>
                      </a:cubicBezTo>
                      <a:cubicBezTo>
                        <a:pt x="5360" y="320611"/>
                        <a:pt x="39078" y="500063"/>
                        <a:pt x="39078" y="501777"/>
                      </a:cubicBezTo>
                      <a:lnTo>
                        <a:pt x="6503" y="508635"/>
                      </a:ln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74" name="Freeform 273">
                  <a:extLst>
                    <a:ext uri="{FF2B5EF4-FFF2-40B4-BE49-F238E27FC236}">
                      <a16:creationId xmlns:a16="http://schemas.microsoft.com/office/drawing/2014/main" id="{FA37A203-0822-BB43-8554-42C59E825618}"/>
                    </a:ext>
                  </a:extLst>
                </p:cNvPr>
                <p:cNvSpPr/>
                <p:nvPr/>
              </p:nvSpPr>
              <p:spPr>
                <a:xfrm>
                  <a:off x="5601331" y="2196274"/>
                  <a:ext cx="360190" cy="546925"/>
                </a:xfrm>
                <a:custGeom>
                  <a:avLst/>
                  <a:gdLst>
                    <a:gd name="connsiteX0" fmla="*/ 307788 w 360190"/>
                    <a:gd name="connsiteY0" fmla="*/ 19431 h 546925"/>
                    <a:gd name="connsiteX1" fmla="*/ 340935 w 360190"/>
                    <a:gd name="connsiteY1" fmla="*/ 38291 h 546925"/>
                    <a:gd name="connsiteX2" fmla="*/ 121479 w 360190"/>
                    <a:gd name="connsiteY2" fmla="*/ 168021 h 546925"/>
                    <a:gd name="connsiteX3" fmla="*/ 58042 w 360190"/>
                    <a:gd name="connsiteY3" fmla="*/ 521208 h 546925"/>
                    <a:gd name="connsiteX4" fmla="*/ 24895 w 360190"/>
                    <a:gd name="connsiteY4" fmla="*/ 527495 h 546925"/>
                    <a:gd name="connsiteX5" fmla="*/ 91761 w 360190"/>
                    <a:gd name="connsiteY5" fmla="*/ 151448 h 546925"/>
                    <a:gd name="connsiteX6" fmla="*/ 307788 w 360190"/>
                    <a:gd name="connsiteY6" fmla="*/ 19431 h 546925"/>
                    <a:gd name="connsiteX7" fmla="*/ 307788 w 360190"/>
                    <a:gd name="connsiteY7" fmla="*/ 0 h 546925"/>
                    <a:gd name="connsiteX8" fmla="*/ 305502 w 360190"/>
                    <a:gd name="connsiteY8" fmla="*/ 0 h 546925"/>
                    <a:gd name="connsiteX9" fmla="*/ 75759 w 360190"/>
                    <a:gd name="connsiteY9" fmla="*/ 142304 h 546925"/>
                    <a:gd name="connsiteX10" fmla="*/ 6607 w 360190"/>
                    <a:gd name="connsiteY10" fmla="*/ 531495 h 546925"/>
                    <a:gd name="connsiteX11" fmla="*/ 25467 w 360190"/>
                    <a:gd name="connsiteY11" fmla="*/ 546926 h 546925"/>
                    <a:gd name="connsiteX12" fmla="*/ 28896 w 360190"/>
                    <a:gd name="connsiteY12" fmla="*/ 546354 h 546925"/>
                    <a:gd name="connsiteX13" fmla="*/ 62043 w 360190"/>
                    <a:gd name="connsiteY13" fmla="*/ 540068 h 546925"/>
                    <a:gd name="connsiteX14" fmla="*/ 74616 w 360190"/>
                    <a:gd name="connsiteY14" fmla="*/ 532067 h 546925"/>
                    <a:gd name="connsiteX15" fmla="*/ 77473 w 360190"/>
                    <a:gd name="connsiteY15" fmla="*/ 517779 h 546925"/>
                    <a:gd name="connsiteX16" fmla="*/ 138624 w 360190"/>
                    <a:gd name="connsiteY16" fmla="*/ 177737 h 546925"/>
                    <a:gd name="connsiteX17" fmla="*/ 343792 w 360190"/>
                    <a:gd name="connsiteY17" fmla="*/ 57150 h 546925"/>
                    <a:gd name="connsiteX18" fmla="*/ 359794 w 360190"/>
                    <a:gd name="connsiteY18" fmla="*/ 41720 h 546925"/>
                    <a:gd name="connsiteX19" fmla="*/ 350650 w 360190"/>
                    <a:gd name="connsiteY19" fmla="*/ 21146 h 546925"/>
                    <a:gd name="connsiteX20" fmla="*/ 317503 w 360190"/>
                    <a:gd name="connsiteY20" fmla="*/ 2286 h 546925"/>
                    <a:gd name="connsiteX21" fmla="*/ 307788 w 360190"/>
                    <a:gd name="connsiteY21" fmla="*/ 0 h 546925"/>
                    <a:gd name="connsiteX22" fmla="*/ 307788 w 360190"/>
                    <a:gd name="connsiteY22" fmla="*/ 0 h 54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190" h="546925">
                      <a:moveTo>
                        <a:pt x="307788" y="19431"/>
                      </a:moveTo>
                      <a:lnTo>
                        <a:pt x="340935" y="38291"/>
                      </a:lnTo>
                      <a:cubicBezTo>
                        <a:pt x="339792" y="38291"/>
                        <a:pt x="179772" y="65151"/>
                        <a:pt x="121479" y="168021"/>
                      </a:cubicBezTo>
                      <a:cubicBezTo>
                        <a:pt x="24324" y="340043"/>
                        <a:pt x="58042" y="519494"/>
                        <a:pt x="58042" y="521208"/>
                      </a:cubicBezTo>
                      <a:lnTo>
                        <a:pt x="24895" y="527495"/>
                      </a:lnTo>
                      <a:cubicBezTo>
                        <a:pt x="23181" y="519494"/>
                        <a:pt x="-9966" y="334899"/>
                        <a:pt x="91761" y="151448"/>
                      </a:cubicBezTo>
                      <a:cubicBezTo>
                        <a:pt x="152911" y="43434"/>
                        <a:pt x="301501" y="20003"/>
                        <a:pt x="307788" y="19431"/>
                      </a:cubicBezTo>
                      <a:moveTo>
                        <a:pt x="307788" y="0"/>
                      </a:moveTo>
                      <a:cubicBezTo>
                        <a:pt x="307216" y="0"/>
                        <a:pt x="306073" y="0"/>
                        <a:pt x="305502" y="0"/>
                      </a:cubicBezTo>
                      <a:cubicBezTo>
                        <a:pt x="303787" y="0"/>
                        <a:pt x="142624" y="21717"/>
                        <a:pt x="75759" y="142304"/>
                      </a:cubicBezTo>
                      <a:cubicBezTo>
                        <a:pt x="-29969" y="333185"/>
                        <a:pt x="5464" y="523494"/>
                        <a:pt x="6607" y="531495"/>
                      </a:cubicBezTo>
                      <a:cubicBezTo>
                        <a:pt x="8322" y="540639"/>
                        <a:pt x="16323" y="546926"/>
                        <a:pt x="25467" y="546926"/>
                      </a:cubicBezTo>
                      <a:cubicBezTo>
                        <a:pt x="26610" y="546926"/>
                        <a:pt x="27753" y="546926"/>
                        <a:pt x="28896" y="546354"/>
                      </a:cubicBezTo>
                      <a:lnTo>
                        <a:pt x="62043" y="540068"/>
                      </a:lnTo>
                      <a:cubicBezTo>
                        <a:pt x="67186" y="538925"/>
                        <a:pt x="71758" y="536067"/>
                        <a:pt x="74616" y="532067"/>
                      </a:cubicBezTo>
                      <a:cubicBezTo>
                        <a:pt x="77473" y="528066"/>
                        <a:pt x="78616" y="522351"/>
                        <a:pt x="77473" y="517779"/>
                      </a:cubicBezTo>
                      <a:cubicBezTo>
                        <a:pt x="76902" y="516065"/>
                        <a:pt x="45469" y="342329"/>
                        <a:pt x="138624" y="177737"/>
                      </a:cubicBezTo>
                      <a:cubicBezTo>
                        <a:pt x="191202" y="84582"/>
                        <a:pt x="340935" y="57722"/>
                        <a:pt x="343792" y="57150"/>
                      </a:cubicBezTo>
                      <a:cubicBezTo>
                        <a:pt x="351793" y="56007"/>
                        <a:pt x="358080" y="49721"/>
                        <a:pt x="359794" y="41720"/>
                      </a:cubicBezTo>
                      <a:cubicBezTo>
                        <a:pt x="361509" y="33719"/>
                        <a:pt x="357508" y="25146"/>
                        <a:pt x="350650" y="21146"/>
                      </a:cubicBezTo>
                      <a:lnTo>
                        <a:pt x="317503" y="2286"/>
                      </a:lnTo>
                      <a:cubicBezTo>
                        <a:pt x="314646" y="1143"/>
                        <a:pt x="311217" y="0"/>
                        <a:pt x="307788" y="0"/>
                      </a:cubicBezTo>
                      <a:lnTo>
                        <a:pt x="307788" y="0"/>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275" name="Graphic 185">
                <a:extLst>
                  <a:ext uri="{FF2B5EF4-FFF2-40B4-BE49-F238E27FC236}">
                    <a16:creationId xmlns:a16="http://schemas.microsoft.com/office/drawing/2014/main" id="{0EA736C2-01D9-3B40-BF30-0FA2EC723FE3}"/>
                  </a:ext>
                </a:extLst>
              </p:cNvPr>
              <p:cNvGrpSpPr/>
              <p:nvPr/>
            </p:nvGrpSpPr>
            <p:grpSpPr>
              <a:xfrm>
                <a:off x="6000305" y="-620782"/>
                <a:ext cx="128110" cy="337185"/>
                <a:chOff x="5745124" y="2907220"/>
                <a:chExt cx="128110" cy="337185"/>
              </a:xfrm>
            </p:grpSpPr>
            <p:grpSp>
              <p:nvGrpSpPr>
                <p:cNvPr id="276" name="Graphic 185">
                  <a:extLst>
                    <a:ext uri="{FF2B5EF4-FFF2-40B4-BE49-F238E27FC236}">
                      <a16:creationId xmlns:a16="http://schemas.microsoft.com/office/drawing/2014/main" id="{0EA736C2-01D9-3B40-BF30-0FA2EC723FE3}"/>
                    </a:ext>
                  </a:extLst>
                </p:cNvPr>
                <p:cNvGrpSpPr/>
                <p:nvPr/>
              </p:nvGrpSpPr>
              <p:grpSpPr>
                <a:xfrm>
                  <a:off x="5758243" y="2907220"/>
                  <a:ext cx="114991" cy="324040"/>
                  <a:chOff x="5758243" y="2907220"/>
                  <a:chExt cx="114991" cy="324040"/>
                </a:xfrm>
              </p:grpSpPr>
              <p:sp>
                <p:nvSpPr>
                  <p:cNvPr id="277" name="Freeform 276">
                    <a:extLst>
                      <a:ext uri="{FF2B5EF4-FFF2-40B4-BE49-F238E27FC236}">
                        <a16:creationId xmlns:a16="http://schemas.microsoft.com/office/drawing/2014/main" id="{48B2F14F-382B-6748-BC19-CF5D8A15B9A3}"/>
                      </a:ext>
                    </a:extLst>
                  </p:cNvPr>
                  <p:cNvSpPr/>
                  <p:nvPr/>
                </p:nvSpPr>
                <p:spPr>
                  <a:xfrm>
                    <a:off x="5776531" y="2926651"/>
                    <a:ext cx="76929" cy="285178"/>
                  </a:xfrm>
                  <a:custGeom>
                    <a:avLst/>
                    <a:gdLst>
                      <a:gd name="connsiteX0" fmla="*/ 21146 w 76929"/>
                      <a:gd name="connsiteY0" fmla="*/ 3429 h 285178"/>
                      <a:gd name="connsiteX1" fmla="*/ 40577 w 76929"/>
                      <a:gd name="connsiteY1" fmla="*/ 0 h 285178"/>
                      <a:gd name="connsiteX2" fmla="*/ 75438 w 76929"/>
                      <a:gd name="connsiteY2" fmla="*/ 201168 h 285178"/>
                      <a:gd name="connsiteX3" fmla="*/ 62865 w 76929"/>
                      <a:gd name="connsiteY3" fmla="*/ 258890 h 285178"/>
                      <a:gd name="connsiteX4" fmla="*/ 0 w 76929"/>
                      <a:gd name="connsiteY4" fmla="*/ 285179 h 285178"/>
                      <a:gd name="connsiteX5" fmla="*/ 0 w 76929"/>
                      <a:gd name="connsiteY5" fmla="*/ 265176 h 285178"/>
                      <a:gd name="connsiteX6" fmla="*/ 0 w 76929"/>
                      <a:gd name="connsiteY6" fmla="*/ 274892 h 285178"/>
                      <a:gd name="connsiteX7" fmla="*/ 0 w 76929"/>
                      <a:gd name="connsiteY7" fmla="*/ 265176 h 285178"/>
                      <a:gd name="connsiteX8" fmla="*/ 48006 w 76929"/>
                      <a:gd name="connsiteY8" fmla="*/ 246317 h 285178"/>
                      <a:gd name="connsiteX9" fmla="*/ 56007 w 76929"/>
                      <a:gd name="connsiteY9" fmla="*/ 205169 h 285178"/>
                      <a:gd name="connsiteX10" fmla="*/ 21146 w 76929"/>
                      <a:gd name="connsiteY10" fmla="*/ 3429 h 28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929" h="285178">
                        <a:moveTo>
                          <a:pt x="21146" y="3429"/>
                        </a:moveTo>
                        <a:lnTo>
                          <a:pt x="40577" y="0"/>
                        </a:lnTo>
                        <a:lnTo>
                          <a:pt x="75438" y="201168"/>
                        </a:lnTo>
                        <a:cubicBezTo>
                          <a:pt x="79439" y="224600"/>
                          <a:pt x="75438" y="244031"/>
                          <a:pt x="62865" y="258890"/>
                        </a:cubicBezTo>
                        <a:cubicBezTo>
                          <a:pt x="41148" y="284607"/>
                          <a:pt x="1715" y="285179"/>
                          <a:pt x="0" y="285179"/>
                        </a:cubicBezTo>
                        <a:lnTo>
                          <a:pt x="0" y="265176"/>
                        </a:lnTo>
                        <a:lnTo>
                          <a:pt x="0" y="274892"/>
                        </a:lnTo>
                        <a:lnTo>
                          <a:pt x="0" y="265176"/>
                        </a:lnTo>
                        <a:cubicBezTo>
                          <a:pt x="572" y="265176"/>
                          <a:pt x="32004" y="265176"/>
                          <a:pt x="48006" y="246317"/>
                        </a:cubicBezTo>
                        <a:cubicBezTo>
                          <a:pt x="56579" y="236601"/>
                          <a:pt x="58865" y="222314"/>
                          <a:pt x="56007" y="205169"/>
                        </a:cubicBezTo>
                        <a:lnTo>
                          <a:pt x="21146" y="3429"/>
                        </a:ln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78" name="Freeform 277">
                    <a:extLst>
                      <a:ext uri="{FF2B5EF4-FFF2-40B4-BE49-F238E27FC236}">
                        <a16:creationId xmlns:a16="http://schemas.microsoft.com/office/drawing/2014/main" id="{FE50B43E-CDBE-E34B-9190-BEA96EB18DCA}"/>
                      </a:ext>
                    </a:extLst>
                  </p:cNvPr>
                  <p:cNvSpPr/>
                  <p:nvPr/>
                </p:nvSpPr>
                <p:spPr>
                  <a:xfrm>
                    <a:off x="5758243" y="2907220"/>
                    <a:ext cx="114991" cy="324040"/>
                  </a:xfrm>
                  <a:custGeom>
                    <a:avLst/>
                    <a:gdLst>
                      <a:gd name="connsiteX0" fmla="*/ 58864 w 114991"/>
                      <a:gd name="connsiteY0" fmla="*/ 19431 h 324040"/>
                      <a:gd name="connsiteX1" fmla="*/ 93726 w 114991"/>
                      <a:gd name="connsiteY1" fmla="*/ 220599 h 324040"/>
                      <a:gd name="connsiteX2" fmla="*/ 81153 w 114991"/>
                      <a:gd name="connsiteY2" fmla="*/ 278321 h 324040"/>
                      <a:gd name="connsiteX3" fmla="*/ 18288 w 114991"/>
                      <a:gd name="connsiteY3" fmla="*/ 304609 h 324040"/>
                      <a:gd name="connsiteX4" fmla="*/ 18288 w 114991"/>
                      <a:gd name="connsiteY4" fmla="*/ 284607 h 324040"/>
                      <a:gd name="connsiteX5" fmla="*/ 18288 w 114991"/>
                      <a:gd name="connsiteY5" fmla="*/ 294323 h 324040"/>
                      <a:gd name="connsiteX6" fmla="*/ 18288 w 114991"/>
                      <a:gd name="connsiteY6" fmla="*/ 284607 h 324040"/>
                      <a:gd name="connsiteX7" fmla="*/ 66294 w 114991"/>
                      <a:gd name="connsiteY7" fmla="*/ 265748 h 324040"/>
                      <a:gd name="connsiteX8" fmla="*/ 74295 w 114991"/>
                      <a:gd name="connsiteY8" fmla="*/ 224599 h 324040"/>
                      <a:gd name="connsiteX9" fmla="*/ 39433 w 114991"/>
                      <a:gd name="connsiteY9" fmla="*/ 23431 h 324040"/>
                      <a:gd name="connsiteX10" fmla="*/ 58864 w 114991"/>
                      <a:gd name="connsiteY10" fmla="*/ 19431 h 324040"/>
                      <a:gd name="connsiteX11" fmla="*/ 59436 w 114991"/>
                      <a:gd name="connsiteY11" fmla="*/ 0 h 324040"/>
                      <a:gd name="connsiteX12" fmla="*/ 56007 w 114991"/>
                      <a:gd name="connsiteY12" fmla="*/ 571 h 324040"/>
                      <a:gd name="connsiteX13" fmla="*/ 36576 w 114991"/>
                      <a:gd name="connsiteY13" fmla="*/ 4000 h 324040"/>
                      <a:gd name="connsiteX14" fmla="*/ 21145 w 114991"/>
                      <a:gd name="connsiteY14" fmla="*/ 26289 h 324040"/>
                      <a:gd name="connsiteX15" fmla="*/ 56007 w 114991"/>
                      <a:gd name="connsiteY15" fmla="*/ 227457 h 324040"/>
                      <a:gd name="connsiteX16" fmla="*/ 52006 w 114991"/>
                      <a:gd name="connsiteY16" fmla="*/ 253174 h 324040"/>
                      <a:gd name="connsiteX17" fmla="*/ 18859 w 114991"/>
                      <a:gd name="connsiteY17" fmla="*/ 265748 h 324040"/>
                      <a:gd name="connsiteX18" fmla="*/ 18859 w 114991"/>
                      <a:gd name="connsiteY18" fmla="*/ 265748 h 324040"/>
                      <a:gd name="connsiteX19" fmla="*/ 0 w 114991"/>
                      <a:gd name="connsiteY19" fmla="*/ 284607 h 324040"/>
                      <a:gd name="connsiteX20" fmla="*/ 0 w 114991"/>
                      <a:gd name="connsiteY20" fmla="*/ 285178 h 324040"/>
                      <a:gd name="connsiteX21" fmla="*/ 0 w 114991"/>
                      <a:gd name="connsiteY21" fmla="*/ 294894 h 324040"/>
                      <a:gd name="connsiteX22" fmla="*/ 0 w 114991"/>
                      <a:gd name="connsiteY22" fmla="*/ 295466 h 324040"/>
                      <a:gd name="connsiteX23" fmla="*/ 0 w 114991"/>
                      <a:gd name="connsiteY23" fmla="*/ 304609 h 324040"/>
                      <a:gd name="connsiteX24" fmla="*/ 5715 w 114991"/>
                      <a:gd name="connsiteY24" fmla="*/ 318326 h 324040"/>
                      <a:gd name="connsiteX25" fmla="*/ 19431 w 114991"/>
                      <a:gd name="connsiteY25" fmla="*/ 324041 h 324040"/>
                      <a:gd name="connsiteX26" fmla="*/ 19431 w 114991"/>
                      <a:gd name="connsiteY26" fmla="*/ 324041 h 324040"/>
                      <a:gd name="connsiteX27" fmla="*/ 96583 w 114991"/>
                      <a:gd name="connsiteY27" fmla="*/ 290893 h 324040"/>
                      <a:gd name="connsiteX28" fmla="*/ 113157 w 114991"/>
                      <a:gd name="connsiteY28" fmla="*/ 217741 h 324040"/>
                      <a:gd name="connsiteX29" fmla="*/ 78295 w 114991"/>
                      <a:gd name="connsiteY29" fmla="*/ 16573 h 324040"/>
                      <a:gd name="connsiteX30" fmla="*/ 59436 w 114991"/>
                      <a:gd name="connsiteY30" fmla="*/ 0 h 324040"/>
                      <a:gd name="connsiteX31" fmla="*/ 59436 w 114991"/>
                      <a:gd name="connsiteY31" fmla="*/ 0 h 32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991" h="324040">
                        <a:moveTo>
                          <a:pt x="58864" y="19431"/>
                        </a:moveTo>
                        <a:lnTo>
                          <a:pt x="93726" y="220599"/>
                        </a:lnTo>
                        <a:cubicBezTo>
                          <a:pt x="97726" y="244031"/>
                          <a:pt x="93726" y="263461"/>
                          <a:pt x="81153" y="278321"/>
                        </a:cubicBezTo>
                        <a:cubicBezTo>
                          <a:pt x="59436" y="304038"/>
                          <a:pt x="20003" y="304609"/>
                          <a:pt x="18288" y="304609"/>
                        </a:cubicBezTo>
                        <a:lnTo>
                          <a:pt x="18288" y="284607"/>
                        </a:lnTo>
                        <a:lnTo>
                          <a:pt x="18288" y="294323"/>
                        </a:lnTo>
                        <a:lnTo>
                          <a:pt x="18288" y="284607"/>
                        </a:lnTo>
                        <a:cubicBezTo>
                          <a:pt x="18859" y="284607"/>
                          <a:pt x="50292" y="284607"/>
                          <a:pt x="66294" y="265748"/>
                        </a:cubicBezTo>
                        <a:cubicBezTo>
                          <a:pt x="74866" y="256032"/>
                          <a:pt x="77153" y="241744"/>
                          <a:pt x="74295" y="224599"/>
                        </a:cubicBezTo>
                        <a:lnTo>
                          <a:pt x="39433" y="23431"/>
                        </a:lnTo>
                        <a:lnTo>
                          <a:pt x="58864" y="19431"/>
                        </a:lnTo>
                        <a:moveTo>
                          <a:pt x="59436" y="0"/>
                        </a:moveTo>
                        <a:cubicBezTo>
                          <a:pt x="58293" y="0"/>
                          <a:pt x="57150" y="0"/>
                          <a:pt x="56007" y="571"/>
                        </a:cubicBezTo>
                        <a:lnTo>
                          <a:pt x="36576" y="4000"/>
                        </a:lnTo>
                        <a:cubicBezTo>
                          <a:pt x="26289" y="5715"/>
                          <a:pt x="19431" y="16002"/>
                          <a:pt x="21145" y="26289"/>
                        </a:cubicBezTo>
                        <a:lnTo>
                          <a:pt x="56007" y="227457"/>
                        </a:lnTo>
                        <a:cubicBezTo>
                          <a:pt x="58293" y="238887"/>
                          <a:pt x="56578" y="248031"/>
                          <a:pt x="52006" y="253174"/>
                        </a:cubicBezTo>
                        <a:cubicBezTo>
                          <a:pt x="44005" y="262890"/>
                          <a:pt x="24574" y="265176"/>
                          <a:pt x="18859" y="265748"/>
                        </a:cubicBezTo>
                        <a:cubicBezTo>
                          <a:pt x="18859" y="265748"/>
                          <a:pt x="18859" y="265748"/>
                          <a:pt x="18859" y="265748"/>
                        </a:cubicBezTo>
                        <a:cubicBezTo>
                          <a:pt x="8573" y="265748"/>
                          <a:pt x="0" y="274320"/>
                          <a:pt x="0" y="284607"/>
                        </a:cubicBezTo>
                        <a:cubicBezTo>
                          <a:pt x="0" y="284607"/>
                          <a:pt x="0" y="285178"/>
                          <a:pt x="0" y="285178"/>
                        </a:cubicBezTo>
                        <a:lnTo>
                          <a:pt x="0" y="294894"/>
                        </a:lnTo>
                        <a:cubicBezTo>
                          <a:pt x="0" y="294894"/>
                          <a:pt x="0" y="295466"/>
                          <a:pt x="0" y="295466"/>
                        </a:cubicBezTo>
                        <a:lnTo>
                          <a:pt x="0" y="304609"/>
                        </a:lnTo>
                        <a:cubicBezTo>
                          <a:pt x="0" y="309753"/>
                          <a:pt x="2286" y="314896"/>
                          <a:pt x="5715" y="318326"/>
                        </a:cubicBezTo>
                        <a:cubicBezTo>
                          <a:pt x="9144" y="321754"/>
                          <a:pt x="14288" y="324041"/>
                          <a:pt x="19431" y="324041"/>
                        </a:cubicBezTo>
                        <a:cubicBezTo>
                          <a:pt x="19431" y="324041"/>
                          <a:pt x="19431" y="324041"/>
                          <a:pt x="19431" y="324041"/>
                        </a:cubicBezTo>
                        <a:cubicBezTo>
                          <a:pt x="28003" y="324041"/>
                          <a:pt x="70866" y="321754"/>
                          <a:pt x="96583" y="290893"/>
                        </a:cubicBezTo>
                        <a:cubicBezTo>
                          <a:pt x="112585" y="272034"/>
                          <a:pt x="118300" y="246316"/>
                          <a:pt x="113157" y="217741"/>
                        </a:cubicBezTo>
                        <a:lnTo>
                          <a:pt x="78295" y="16573"/>
                        </a:lnTo>
                        <a:cubicBezTo>
                          <a:pt x="76581" y="6858"/>
                          <a:pt x="68580" y="0"/>
                          <a:pt x="59436" y="0"/>
                        </a:cubicBezTo>
                        <a:lnTo>
                          <a:pt x="59436" y="0"/>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279" name="Graphic 185">
                  <a:extLst>
                    <a:ext uri="{FF2B5EF4-FFF2-40B4-BE49-F238E27FC236}">
                      <a16:creationId xmlns:a16="http://schemas.microsoft.com/office/drawing/2014/main" id="{0EA736C2-01D9-3B40-BF30-0FA2EC723FE3}"/>
                    </a:ext>
                  </a:extLst>
                </p:cNvPr>
                <p:cNvGrpSpPr/>
                <p:nvPr/>
              </p:nvGrpSpPr>
              <p:grpSpPr>
                <a:xfrm>
                  <a:off x="5745124" y="3151251"/>
                  <a:ext cx="82532" cy="93154"/>
                  <a:chOff x="5745124" y="3151251"/>
                  <a:chExt cx="82532" cy="93154"/>
                </a:xfrm>
              </p:grpSpPr>
              <p:sp>
                <p:nvSpPr>
                  <p:cNvPr id="280" name="Freeform 279">
                    <a:extLst>
                      <a:ext uri="{FF2B5EF4-FFF2-40B4-BE49-F238E27FC236}">
                        <a16:creationId xmlns:a16="http://schemas.microsoft.com/office/drawing/2014/main" id="{8AA79A65-D5D8-B849-B8ED-3E11479F554B}"/>
                      </a:ext>
                    </a:extLst>
                  </p:cNvPr>
                  <p:cNvSpPr/>
                  <p:nvPr/>
                </p:nvSpPr>
                <p:spPr>
                  <a:xfrm>
                    <a:off x="5764305" y="3170681"/>
                    <a:ext cx="44229" cy="54473"/>
                  </a:xfrm>
                  <a:custGeom>
                    <a:avLst/>
                    <a:gdLst>
                      <a:gd name="connsiteX0" fmla="*/ 44230 w 44229"/>
                      <a:gd name="connsiteY0" fmla="*/ 53721 h 54473"/>
                      <a:gd name="connsiteX1" fmla="*/ 35086 w 44229"/>
                      <a:gd name="connsiteY1" fmla="*/ 0 h 54473"/>
                      <a:gd name="connsiteX2" fmla="*/ 224 w 44229"/>
                      <a:gd name="connsiteY2" fmla="*/ 33719 h 54473"/>
                      <a:gd name="connsiteX3" fmla="*/ 44230 w 44229"/>
                      <a:gd name="connsiteY3" fmla="*/ 53721 h 54473"/>
                    </a:gdLst>
                    <a:ahLst/>
                    <a:cxnLst>
                      <a:cxn ang="0">
                        <a:pos x="connsiteX0" y="connsiteY0"/>
                      </a:cxn>
                      <a:cxn ang="0">
                        <a:pos x="connsiteX1" y="connsiteY1"/>
                      </a:cxn>
                      <a:cxn ang="0">
                        <a:pos x="connsiteX2" y="connsiteY2"/>
                      </a:cxn>
                      <a:cxn ang="0">
                        <a:pos x="connsiteX3" y="connsiteY3"/>
                      </a:cxn>
                    </a:cxnLst>
                    <a:rect l="l" t="t" r="r" b="b"/>
                    <a:pathLst>
                      <a:path w="44229" h="54473">
                        <a:moveTo>
                          <a:pt x="44230" y="53721"/>
                        </a:moveTo>
                        <a:lnTo>
                          <a:pt x="35086" y="0"/>
                        </a:lnTo>
                        <a:cubicBezTo>
                          <a:pt x="13369" y="4001"/>
                          <a:pt x="-2062" y="18859"/>
                          <a:pt x="224" y="33719"/>
                        </a:cubicBezTo>
                        <a:cubicBezTo>
                          <a:pt x="2511" y="48578"/>
                          <a:pt x="22513" y="57150"/>
                          <a:pt x="44230" y="53721"/>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81" name="Freeform 280">
                    <a:extLst>
                      <a:ext uri="{FF2B5EF4-FFF2-40B4-BE49-F238E27FC236}">
                        <a16:creationId xmlns:a16="http://schemas.microsoft.com/office/drawing/2014/main" id="{90DF273C-B675-564F-BB86-81D85A02DAAC}"/>
                      </a:ext>
                    </a:extLst>
                  </p:cNvPr>
                  <p:cNvSpPr/>
                  <p:nvPr/>
                </p:nvSpPr>
                <p:spPr>
                  <a:xfrm>
                    <a:off x="5745124" y="3151251"/>
                    <a:ext cx="82532" cy="93154"/>
                  </a:xfrm>
                  <a:custGeom>
                    <a:avLst/>
                    <a:gdLst>
                      <a:gd name="connsiteX0" fmla="*/ 53695 w 82532"/>
                      <a:gd name="connsiteY0" fmla="*/ 18859 h 93154"/>
                      <a:gd name="connsiteX1" fmla="*/ 62839 w 82532"/>
                      <a:gd name="connsiteY1" fmla="*/ 72580 h 93154"/>
                      <a:gd name="connsiteX2" fmla="*/ 53124 w 82532"/>
                      <a:gd name="connsiteY2" fmla="*/ 73723 h 93154"/>
                      <a:gd name="connsiteX3" fmla="*/ 18834 w 82532"/>
                      <a:gd name="connsiteY3" fmla="*/ 52578 h 93154"/>
                      <a:gd name="connsiteX4" fmla="*/ 53695 w 82532"/>
                      <a:gd name="connsiteY4" fmla="*/ 18859 h 93154"/>
                      <a:gd name="connsiteX5" fmla="*/ 54266 w 82532"/>
                      <a:gd name="connsiteY5" fmla="*/ 0 h 93154"/>
                      <a:gd name="connsiteX6" fmla="*/ 50838 w 82532"/>
                      <a:gd name="connsiteY6" fmla="*/ 0 h 93154"/>
                      <a:gd name="connsiteX7" fmla="*/ 7975 w 82532"/>
                      <a:gd name="connsiteY7" fmla="*/ 25146 h 93154"/>
                      <a:gd name="connsiteX8" fmla="*/ 546 w 82532"/>
                      <a:gd name="connsiteY8" fmla="*/ 56007 h 93154"/>
                      <a:gd name="connsiteX9" fmla="*/ 53695 w 82532"/>
                      <a:gd name="connsiteY9" fmla="*/ 93154 h 93154"/>
                      <a:gd name="connsiteX10" fmla="*/ 66839 w 82532"/>
                      <a:gd name="connsiteY10" fmla="*/ 92011 h 93154"/>
                      <a:gd name="connsiteX11" fmla="*/ 82270 w 82532"/>
                      <a:gd name="connsiteY11" fmla="*/ 69723 h 93154"/>
                      <a:gd name="connsiteX12" fmla="*/ 73126 w 82532"/>
                      <a:gd name="connsiteY12" fmla="*/ 16002 h 93154"/>
                      <a:gd name="connsiteX13" fmla="*/ 54266 w 82532"/>
                      <a:gd name="connsiteY13" fmla="*/ 0 h 93154"/>
                      <a:gd name="connsiteX14" fmla="*/ 54266 w 82532"/>
                      <a:gd name="connsiteY14" fmla="*/ 0 h 9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2" h="93154">
                        <a:moveTo>
                          <a:pt x="53695" y="18859"/>
                        </a:moveTo>
                        <a:lnTo>
                          <a:pt x="62839" y="72580"/>
                        </a:lnTo>
                        <a:cubicBezTo>
                          <a:pt x="59410" y="73152"/>
                          <a:pt x="55981" y="73723"/>
                          <a:pt x="53124" y="73723"/>
                        </a:cubicBezTo>
                        <a:cubicBezTo>
                          <a:pt x="35407" y="73723"/>
                          <a:pt x="21119" y="65151"/>
                          <a:pt x="18834" y="52578"/>
                        </a:cubicBezTo>
                        <a:cubicBezTo>
                          <a:pt x="16548" y="37719"/>
                          <a:pt x="31978" y="22860"/>
                          <a:pt x="53695" y="18859"/>
                        </a:cubicBezTo>
                        <a:moveTo>
                          <a:pt x="54266" y="0"/>
                        </a:moveTo>
                        <a:cubicBezTo>
                          <a:pt x="53124" y="0"/>
                          <a:pt x="51981" y="0"/>
                          <a:pt x="50838" y="0"/>
                        </a:cubicBezTo>
                        <a:cubicBezTo>
                          <a:pt x="32549" y="2858"/>
                          <a:pt x="17119" y="12573"/>
                          <a:pt x="7975" y="25146"/>
                        </a:cubicBezTo>
                        <a:cubicBezTo>
                          <a:pt x="1117" y="34290"/>
                          <a:pt x="-1169" y="45720"/>
                          <a:pt x="546" y="56007"/>
                        </a:cubicBezTo>
                        <a:cubicBezTo>
                          <a:pt x="4546" y="77724"/>
                          <a:pt x="26263" y="93154"/>
                          <a:pt x="53695" y="93154"/>
                        </a:cubicBezTo>
                        <a:cubicBezTo>
                          <a:pt x="58267" y="93154"/>
                          <a:pt x="62268" y="92583"/>
                          <a:pt x="66839" y="92011"/>
                        </a:cubicBezTo>
                        <a:cubicBezTo>
                          <a:pt x="77126" y="90297"/>
                          <a:pt x="83984" y="80010"/>
                          <a:pt x="82270" y="69723"/>
                        </a:cubicBezTo>
                        <a:lnTo>
                          <a:pt x="73126" y="16002"/>
                        </a:lnTo>
                        <a:cubicBezTo>
                          <a:pt x="71411" y="6286"/>
                          <a:pt x="63411" y="0"/>
                          <a:pt x="54266" y="0"/>
                        </a:cubicBezTo>
                        <a:lnTo>
                          <a:pt x="54266" y="0"/>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grpSp>
            <p:nvGrpSpPr>
              <p:cNvPr id="282" name="Graphic 185">
                <a:extLst>
                  <a:ext uri="{FF2B5EF4-FFF2-40B4-BE49-F238E27FC236}">
                    <a16:creationId xmlns:a16="http://schemas.microsoft.com/office/drawing/2014/main" id="{0EA736C2-01D9-3B40-BF30-0FA2EC723FE3}"/>
                  </a:ext>
                </a:extLst>
              </p:cNvPr>
              <p:cNvGrpSpPr/>
              <p:nvPr/>
            </p:nvGrpSpPr>
            <p:grpSpPr>
              <a:xfrm>
                <a:off x="5758395" y="-590492"/>
                <a:ext cx="163825" cy="324611"/>
                <a:chOff x="5503214" y="2937510"/>
                <a:chExt cx="163825" cy="324611"/>
              </a:xfrm>
            </p:grpSpPr>
            <p:grpSp>
              <p:nvGrpSpPr>
                <p:cNvPr id="283" name="Graphic 185">
                  <a:extLst>
                    <a:ext uri="{FF2B5EF4-FFF2-40B4-BE49-F238E27FC236}">
                      <a16:creationId xmlns:a16="http://schemas.microsoft.com/office/drawing/2014/main" id="{0EA736C2-01D9-3B40-BF30-0FA2EC723FE3}"/>
                    </a:ext>
                  </a:extLst>
                </p:cNvPr>
                <p:cNvGrpSpPr/>
                <p:nvPr/>
              </p:nvGrpSpPr>
              <p:grpSpPr>
                <a:xfrm>
                  <a:off x="5503214" y="2937510"/>
                  <a:ext cx="155179" cy="308038"/>
                  <a:chOff x="5503214" y="2937510"/>
                  <a:chExt cx="155179" cy="308038"/>
                </a:xfrm>
              </p:grpSpPr>
              <p:sp>
                <p:nvSpPr>
                  <p:cNvPr id="284" name="Freeform 283">
                    <a:extLst>
                      <a:ext uri="{FF2B5EF4-FFF2-40B4-BE49-F238E27FC236}">
                        <a16:creationId xmlns:a16="http://schemas.microsoft.com/office/drawing/2014/main" id="{E588C249-288A-B242-AA8F-1EBA18771515}"/>
                      </a:ext>
                    </a:extLst>
                  </p:cNvPr>
                  <p:cNvSpPr/>
                  <p:nvPr/>
                </p:nvSpPr>
                <p:spPr>
                  <a:xfrm>
                    <a:off x="5522214" y="2956369"/>
                    <a:ext cx="116014" cy="269058"/>
                  </a:xfrm>
                  <a:custGeom>
                    <a:avLst/>
                    <a:gdLst>
                      <a:gd name="connsiteX0" fmla="*/ 20003 w 116014"/>
                      <a:gd name="connsiteY0" fmla="*/ 0 h 269058"/>
                      <a:gd name="connsiteX1" fmla="*/ 0 w 116014"/>
                      <a:gd name="connsiteY1" fmla="*/ 2286 h 269058"/>
                      <a:gd name="connsiteX2" fmla="*/ 21145 w 116014"/>
                      <a:gd name="connsiteY2" fmla="*/ 205740 h 269058"/>
                      <a:gd name="connsiteX3" fmla="*/ 48578 w 116014"/>
                      <a:gd name="connsiteY3" fmla="*/ 257747 h 269058"/>
                      <a:gd name="connsiteX4" fmla="*/ 116015 w 116014"/>
                      <a:gd name="connsiteY4" fmla="*/ 265748 h 269058"/>
                      <a:gd name="connsiteX5" fmla="*/ 110300 w 116014"/>
                      <a:gd name="connsiteY5" fmla="*/ 246317 h 269058"/>
                      <a:gd name="connsiteX6" fmla="*/ 113157 w 116014"/>
                      <a:gd name="connsiteY6" fmla="*/ 256032 h 269058"/>
                      <a:gd name="connsiteX7" fmla="*/ 110300 w 116014"/>
                      <a:gd name="connsiteY7" fmla="*/ 246317 h 269058"/>
                      <a:gd name="connsiteX8" fmla="*/ 59436 w 116014"/>
                      <a:gd name="connsiteY8" fmla="*/ 241173 h 269058"/>
                      <a:gd name="connsiteX9" fmla="*/ 40577 w 116014"/>
                      <a:gd name="connsiteY9" fmla="*/ 203454 h 269058"/>
                      <a:gd name="connsiteX10" fmla="*/ 20003 w 116014"/>
                      <a:gd name="connsiteY10" fmla="*/ 0 h 26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14" h="269058">
                        <a:moveTo>
                          <a:pt x="20003" y="0"/>
                        </a:moveTo>
                        <a:lnTo>
                          <a:pt x="0" y="2286"/>
                        </a:lnTo>
                        <a:lnTo>
                          <a:pt x="21145" y="205740"/>
                        </a:lnTo>
                        <a:cubicBezTo>
                          <a:pt x="23432" y="229743"/>
                          <a:pt x="33147" y="247459"/>
                          <a:pt x="48578" y="257747"/>
                        </a:cubicBezTo>
                        <a:cubicBezTo>
                          <a:pt x="76581" y="276606"/>
                          <a:pt x="114872" y="266319"/>
                          <a:pt x="116015" y="265748"/>
                        </a:cubicBezTo>
                        <a:lnTo>
                          <a:pt x="110300" y="246317"/>
                        </a:lnTo>
                        <a:lnTo>
                          <a:pt x="113157" y="256032"/>
                        </a:lnTo>
                        <a:lnTo>
                          <a:pt x="110300" y="246317"/>
                        </a:lnTo>
                        <a:cubicBezTo>
                          <a:pt x="109728" y="246317"/>
                          <a:pt x="79438" y="254889"/>
                          <a:pt x="59436" y="241173"/>
                        </a:cubicBezTo>
                        <a:cubicBezTo>
                          <a:pt x="48578" y="233744"/>
                          <a:pt x="42291" y="221171"/>
                          <a:pt x="40577" y="203454"/>
                        </a:cubicBezTo>
                        <a:lnTo>
                          <a:pt x="20003" y="0"/>
                        </a:ln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85" name="Freeform 284">
                    <a:extLst>
                      <a:ext uri="{FF2B5EF4-FFF2-40B4-BE49-F238E27FC236}">
                        <a16:creationId xmlns:a16="http://schemas.microsoft.com/office/drawing/2014/main" id="{D334E441-EBB3-E548-BF9B-E6006B4D7580}"/>
                      </a:ext>
                    </a:extLst>
                  </p:cNvPr>
                  <p:cNvSpPr/>
                  <p:nvPr/>
                </p:nvSpPr>
                <p:spPr>
                  <a:xfrm>
                    <a:off x="5503214" y="2937510"/>
                    <a:ext cx="155179" cy="308038"/>
                  </a:xfrm>
                  <a:custGeom>
                    <a:avLst/>
                    <a:gdLst>
                      <a:gd name="connsiteX0" fmla="*/ 39002 w 155179"/>
                      <a:gd name="connsiteY0" fmla="*/ 18859 h 308038"/>
                      <a:gd name="connsiteX1" fmla="*/ 60148 w 155179"/>
                      <a:gd name="connsiteY1" fmla="*/ 222314 h 308038"/>
                      <a:gd name="connsiteX2" fmla="*/ 79007 w 155179"/>
                      <a:gd name="connsiteY2" fmla="*/ 260033 h 308038"/>
                      <a:gd name="connsiteX3" fmla="*/ 109297 w 155179"/>
                      <a:gd name="connsiteY3" fmla="*/ 268034 h 308038"/>
                      <a:gd name="connsiteX4" fmla="*/ 130442 w 155179"/>
                      <a:gd name="connsiteY4" fmla="*/ 265748 h 308038"/>
                      <a:gd name="connsiteX5" fmla="*/ 133300 w 155179"/>
                      <a:gd name="connsiteY5" fmla="*/ 275463 h 308038"/>
                      <a:gd name="connsiteX6" fmla="*/ 130442 w 155179"/>
                      <a:gd name="connsiteY6" fmla="*/ 265748 h 308038"/>
                      <a:gd name="connsiteX7" fmla="*/ 136157 w 155179"/>
                      <a:gd name="connsiteY7" fmla="*/ 285179 h 308038"/>
                      <a:gd name="connsiteX8" fmla="*/ 109868 w 155179"/>
                      <a:gd name="connsiteY8" fmla="*/ 288608 h 308038"/>
                      <a:gd name="connsiteX9" fmla="*/ 68720 w 155179"/>
                      <a:gd name="connsiteY9" fmla="*/ 277178 h 308038"/>
                      <a:gd name="connsiteX10" fmla="*/ 41288 w 155179"/>
                      <a:gd name="connsiteY10" fmla="*/ 225171 h 308038"/>
                      <a:gd name="connsiteX11" fmla="*/ 20143 w 155179"/>
                      <a:gd name="connsiteY11" fmla="*/ 21717 h 308038"/>
                      <a:gd name="connsiteX12" fmla="*/ 39002 w 155179"/>
                      <a:gd name="connsiteY12" fmla="*/ 18859 h 308038"/>
                      <a:gd name="connsiteX13" fmla="*/ 39002 w 155179"/>
                      <a:gd name="connsiteY13" fmla="*/ 0 h 308038"/>
                      <a:gd name="connsiteX14" fmla="*/ 37288 w 155179"/>
                      <a:gd name="connsiteY14" fmla="*/ 0 h 308038"/>
                      <a:gd name="connsiteX15" fmla="*/ 17285 w 155179"/>
                      <a:gd name="connsiteY15" fmla="*/ 2286 h 308038"/>
                      <a:gd name="connsiteX16" fmla="*/ 4141 w 155179"/>
                      <a:gd name="connsiteY16" fmla="*/ 9144 h 308038"/>
                      <a:gd name="connsiteX17" fmla="*/ 140 w 155179"/>
                      <a:gd name="connsiteY17" fmla="*/ 23431 h 308038"/>
                      <a:gd name="connsiteX18" fmla="*/ 21286 w 155179"/>
                      <a:gd name="connsiteY18" fmla="*/ 226886 h 308038"/>
                      <a:gd name="connsiteX19" fmla="*/ 57290 w 155179"/>
                      <a:gd name="connsiteY19" fmla="*/ 293179 h 308038"/>
                      <a:gd name="connsiteX20" fmla="*/ 109297 w 155179"/>
                      <a:gd name="connsiteY20" fmla="*/ 308039 h 308038"/>
                      <a:gd name="connsiteX21" fmla="*/ 141301 w 155179"/>
                      <a:gd name="connsiteY21" fmla="*/ 304038 h 308038"/>
                      <a:gd name="connsiteX22" fmla="*/ 154445 w 155179"/>
                      <a:gd name="connsiteY22" fmla="*/ 280606 h 308038"/>
                      <a:gd name="connsiteX23" fmla="*/ 152160 w 155179"/>
                      <a:gd name="connsiteY23" fmla="*/ 272034 h 308038"/>
                      <a:gd name="connsiteX24" fmla="*/ 151588 w 155179"/>
                      <a:gd name="connsiteY24" fmla="*/ 270891 h 308038"/>
                      <a:gd name="connsiteX25" fmla="*/ 148730 w 155179"/>
                      <a:gd name="connsiteY25" fmla="*/ 261176 h 308038"/>
                      <a:gd name="connsiteX26" fmla="*/ 130442 w 155179"/>
                      <a:gd name="connsiteY26" fmla="*/ 247459 h 308038"/>
                      <a:gd name="connsiteX27" fmla="*/ 125870 w 155179"/>
                      <a:gd name="connsiteY27" fmla="*/ 248031 h 308038"/>
                      <a:gd name="connsiteX28" fmla="*/ 125299 w 155179"/>
                      <a:gd name="connsiteY28" fmla="*/ 248031 h 308038"/>
                      <a:gd name="connsiteX29" fmla="*/ 109297 w 155179"/>
                      <a:gd name="connsiteY29" fmla="*/ 249746 h 308038"/>
                      <a:gd name="connsiteX30" fmla="*/ 89866 w 155179"/>
                      <a:gd name="connsiteY30" fmla="*/ 245174 h 308038"/>
                      <a:gd name="connsiteX31" fmla="*/ 79007 w 155179"/>
                      <a:gd name="connsiteY31" fmla="*/ 221171 h 308038"/>
                      <a:gd name="connsiteX32" fmla="*/ 57862 w 155179"/>
                      <a:gd name="connsiteY32" fmla="*/ 17716 h 308038"/>
                      <a:gd name="connsiteX33" fmla="*/ 39002 w 155179"/>
                      <a:gd name="connsiteY33" fmla="*/ 0 h 308038"/>
                      <a:gd name="connsiteX34" fmla="*/ 39002 w 155179"/>
                      <a:gd name="connsiteY34" fmla="*/ 0 h 3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5179" h="308038">
                        <a:moveTo>
                          <a:pt x="39002" y="18859"/>
                        </a:moveTo>
                        <a:lnTo>
                          <a:pt x="60148" y="222314"/>
                        </a:lnTo>
                        <a:cubicBezTo>
                          <a:pt x="61862" y="240030"/>
                          <a:pt x="68149" y="252603"/>
                          <a:pt x="79007" y="260033"/>
                        </a:cubicBezTo>
                        <a:cubicBezTo>
                          <a:pt x="88151" y="266319"/>
                          <a:pt x="99581" y="268034"/>
                          <a:pt x="109297" y="268034"/>
                        </a:cubicBezTo>
                        <a:cubicBezTo>
                          <a:pt x="120727" y="268034"/>
                          <a:pt x="130442" y="265748"/>
                          <a:pt x="130442" y="265748"/>
                        </a:cubicBezTo>
                        <a:lnTo>
                          <a:pt x="133300" y="275463"/>
                        </a:lnTo>
                        <a:lnTo>
                          <a:pt x="130442" y="265748"/>
                        </a:lnTo>
                        <a:lnTo>
                          <a:pt x="136157" y="285179"/>
                        </a:lnTo>
                        <a:cubicBezTo>
                          <a:pt x="135586" y="285179"/>
                          <a:pt x="124156" y="288608"/>
                          <a:pt x="109868" y="288608"/>
                        </a:cubicBezTo>
                        <a:cubicBezTo>
                          <a:pt x="97295" y="288608"/>
                          <a:pt x="81865" y="286321"/>
                          <a:pt x="68720" y="277178"/>
                        </a:cubicBezTo>
                        <a:cubicBezTo>
                          <a:pt x="52718" y="266319"/>
                          <a:pt x="43574" y="248603"/>
                          <a:pt x="41288" y="225171"/>
                        </a:cubicBezTo>
                        <a:lnTo>
                          <a:pt x="20143" y="21717"/>
                        </a:lnTo>
                        <a:lnTo>
                          <a:pt x="39002" y="18859"/>
                        </a:lnTo>
                        <a:moveTo>
                          <a:pt x="39002" y="0"/>
                        </a:moveTo>
                        <a:cubicBezTo>
                          <a:pt x="38431" y="0"/>
                          <a:pt x="37859" y="0"/>
                          <a:pt x="37288" y="0"/>
                        </a:cubicBezTo>
                        <a:lnTo>
                          <a:pt x="17285" y="2286"/>
                        </a:lnTo>
                        <a:cubicBezTo>
                          <a:pt x="12142" y="2858"/>
                          <a:pt x="7570" y="5144"/>
                          <a:pt x="4141" y="9144"/>
                        </a:cubicBezTo>
                        <a:cubicBezTo>
                          <a:pt x="712" y="13144"/>
                          <a:pt x="-431" y="18288"/>
                          <a:pt x="140" y="23431"/>
                        </a:cubicBezTo>
                        <a:lnTo>
                          <a:pt x="21286" y="226886"/>
                        </a:lnTo>
                        <a:cubicBezTo>
                          <a:pt x="24143" y="256032"/>
                          <a:pt x="36716" y="278892"/>
                          <a:pt x="57290" y="293179"/>
                        </a:cubicBezTo>
                        <a:cubicBezTo>
                          <a:pt x="71578" y="302895"/>
                          <a:pt x="89294" y="308039"/>
                          <a:pt x="109297" y="308039"/>
                        </a:cubicBezTo>
                        <a:cubicBezTo>
                          <a:pt x="127013" y="308039"/>
                          <a:pt x="140730" y="304038"/>
                          <a:pt x="141301" y="304038"/>
                        </a:cubicBezTo>
                        <a:cubicBezTo>
                          <a:pt x="151588" y="301181"/>
                          <a:pt x="157303" y="290322"/>
                          <a:pt x="154445" y="280606"/>
                        </a:cubicBezTo>
                        <a:lnTo>
                          <a:pt x="152160" y="272034"/>
                        </a:lnTo>
                        <a:cubicBezTo>
                          <a:pt x="152160" y="271463"/>
                          <a:pt x="152160" y="271463"/>
                          <a:pt x="151588" y="270891"/>
                        </a:cubicBezTo>
                        <a:lnTo>
                          <a:pt x="148730" y="261176"/>
                        </a:lnTo>
                        <a:cubicBezTo>
                          <a:pt x="146445" y="252603"/>
                          <a:pt x="138443" y="247459"/>
                          <a:pt x="130442" y="247459"/>
                        </a:cubicBezTo>
                        <a:cubicBezTo>
                          <a:pt x="129299" y="247459"/>
                          <a:pt x="127585" y="247459"/>
                          <a:pt x="125870" y="248031"/>
                        </a:cubicBezTo>
                        <a:cubicBezTo>
                          <a:pt x="125870" y="248031"/>
                          <a:pt x="125299" y="248031"/>
                          <a:pt x="125299" y="248031"/>
                        </a:cubicBezTo>
                        <a:cubicBezTo>
                          <a:pt x="124727" y="248031"/>
                          <a:pt x="117869" y="249746"/>
                          <a:pt x="109297" y="249746"/>
                        </a:cubicBezTo>
                        <a:cubicBezTo>
                          <a:pt x="103582" y="249746"/>
                          <a:pt x="95581" y="249174"/>
                          <a:pt x="89866" y="245174"/>
                        </a:cubicBezTo>
                        <a:cubicBezTo>
                          <a:pt x="84151" y="241173"/>
                          <a:pt x="80150" y="233172"/>
                          <a:pt x="79007" y="221171"/>
                        </a:cubicBezTo>
                        <a:lnTo>
                          <a:pt x="57862" y="17716"/>
                        </a:lnTo>
                        <a:cubicBezTo>
                          <a:pt x="57290" y="7429"/>
                          <a:pt x="48718" y="0"/>
                          <a:pt x="39002" y="0"/>
                        </a:cubicBezTo>
                        <a:lnTo>
                          <a:pt x="39002" y="0"/>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286" name="Graphic 185">
                  <a:extLst>
                    <a:ext uri="{FF2B5EF4-FFF2-40B4-BE49-F238E27FC236}">
                      <a16:creationId xmlns:a16="http://schemas.microsoft.com/office/drawing/2014/main" id="{0EA736C2-01D9-3B40-BF30-0FA2EC723FE3}"/>
                    </a:ext>
                  </a:extLst>
                </p:cNvPr>
                <p:cNvGrpSpPr/>
                <p:nvPr/>
              </p:nvGrpSpPr>
              <p:grpSpPr>
                <a:xfrm>
                  <a:off x="5586684" y="3168396"/>
                  <a:ext cx="80354" cy="93725"/>
                  <a:chOff x="5586684" y="3168396"/>
                  <a:chExt cx="80354" cy="93725"/>
                </a:xfrm>
              </p:grpSpPr>
              <p:sp>
                <p:nvSpPr>
                  <p:cNvPr id="287" name="Freeform 286">
                    <a:extLst>
                      <a:ext uri="{FF2B5EF4-FFF2-40B4-BE49-F238E27FC236}">
                        <a16:creationId xmlns:a16="http://schemas.microsoft.com/office/drawing/2014/main" id="{19B43CC1-ED84-CB44-B4C8-AA8F47BB91C1}"/>
                      </a:ext>
                    </a:extLst>
                  </p:cNvPr>
                  <p:cNvSpPr/>
                  <p:nvPr/>
                </p:nvSpPr>
                <p:spPr>
                  <a:xfrm>
                    <a:off x="5606224" y="3188081"/>
                    <a:ext cx="42413" cy="54610"/>
                  </a:xfrm>
                  <a:custGeom>
                    <a:avLst/>
                    <a:gdLst>
                      <a:gd name="connsiteX0" fmla="*/ 5715 w 42413"/>
                      <a:gd name="connsiteY0" fmla="*/ 54610 h 54610"/>
                      <a:gd name="connsiteX1" fmla="*/ 0 w 42413"/>
                      <a:gd name="connsiteY1" fmla="*/ 318 h 54610"/>
                      <a:gd name="connsiteX2" fmla="*/ 42291 w 42413"/>
                      <a:gd name="connsiteY2" fmla="*/ 23749 h 54610"/>
                      <a:gd name="connsiteX3" fmla="*/ 5715 w 42413"/>
                      <a:gd name="connsiteY3" fmla="*/ 54610 h 54610"/>
                    </a:gdLst>
                    <a:ahLst/>
                    <a:cxnLst>
                      <a:cxn ang="0">
                        <a:pos x="connsiteX0" y="connsiteY0"/>
                      </a:cxn>
                      <a:cxn ang="0">
                        <a:pos x="connsiteX1" y="connsiteY1"/>
                      </a:cxn>
                      <a:cxn ang="0">
                        <a:pos x="connsiteX2" y="connsiteY2"/>
                      </a:cxn>
                      <a:cxn ang="0">
                        <a:pos x="connsiteX3" y="connsiteY3"/>
                      </a:cxn>
                    </a:cxnLst>
                    <a:rect l="l" t="t" r="r" b="b"/>
                    <a:pathLst>
                      <a:path w="42413" h="54610">
                        <a:moveTo>
                          <a:pt x="5715" y="54610"/>
                        </a:moveTo>
                        <a:lnTo>
                          <a:pt x="0" y="318"/>
                        </a:lnTo>
                        <a:cubicBezTo>
                          <a:pt x="21717" y="-1969"/>
                          <a:pt x="41148" y="8318"/>
                          <a:pt x="42291" y="23749"/>
                        </a:cubicBezTo>
                        <a:cubicBezTo>
                          <a:pt x="44006" y="38036"/>
                          <a:pt x="27432" y="52324"/>
                          <a:pt x="5715" y="5461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88" name="Freeform 287">
                    <a:extLst>
                      <a:ext uri="{FF2B5EF4-FFF2-40B4-BE49-F238E27FC236}">
                        <a16:creationId xmlns:a16="http://schemas.microsoft.com/office/drawing/2014/main" id="{45E8D5A8-E66C-2940-BA26-0837DD620912}"/>
                      </a:ext>
                    </a:extLst>
                  </p:cNvPr>
                  <p:cNvSpPr/>
                  <p:nvPr/>
                </p:nvSpPr>
                <p:spPr>
                  <a:xfrm>
                    <a:off x="5586684" y="3168396"/>
                    <a:ext cx="80354" cy="93725"/>
                  </a:xfrm>
                  <a:custGeom>
                    <a:avLst/>
                    <a:gdLst>
                      <a:gd name="connsiteX0" fmla="*/ 25255 w 80354"/>
                      <a:gd name="connsiteY0" fmla="*/ 19431 h 93725"/>
                      <a:gd name="connsiteX1" fmla="*/ 61831 w 80354"/>
                      <a:gd name="connsiteY1" fmla="*/ 42863 h 93725"/>
                      <a:gd name="connsiteX2" fmla="*/ 24683 w 80354"/>
                      <a:gd name="connsiteY2" fmla="*/ 74295 h 93725"/>
                      <a:gd name="connsiteX3" fmla="*/ 18968 w 80354"/>
                      <a:gd name="connsiteY3" fmla="*/ 20003 h 93725"/>
                      <a:gd name="connsiteX4" fmla="*/ 25255 w 80354"/>
                      <a:gd name="connsiteY4" fmla="*/ 19431 h 93725"/>
                      <a:gd name="connsiteX5" fmla="*/ 25255 w 80354"/>
                      <a:gd name="connsiteY5" fmla="*/ 0 h 93725"/>
                      <a:gd name="connsiteX6" fmla="*/ 17254 w 80354"/>
                      <a:gd name="connsiteY6" fmla="*/ 571 h 93725"/>
                      <a:gd name="connsiteX7" fmla="*/ 109 w 80354"/>
                      <a:gd name="connsiteY7" fmla="*/ 21717 h 93725"/>
                      <a:gd name="connsiteX8" fmla="*/ 5824 w 80354"/>
                      <a:gd name="connsiteY8" fmla="*/ 76009 h 93725"/>
                      <a:gd name="connsiteX9" fmla="*/ 12682 w 80354"/>
                      <a:gd name="connsiteY9" fmla="*/ 89154 h 93725"/>
                      <a:gd name="connsiteX10" fmla="*/ 24683 w 80354"/>
                      <a:gd name="connsiteY10" fmla="*/ 93726 h 93725"/>
                      <a:gd name="connsiteX11" fmla="*/ 26398 w 80354"/>
                      <a:gd name="connsiteY11" fmla="*/ 93726 h 93725"/>
                      <a:gd name="connsiteX12" fmla="*/ 80119 w 80354"/>
                      <a:gd name="connsiteY12" fmla="*/ 41148 h 93725"/>
                      <a:gd name="connsiteX13" fmla="*/ 25255 w 80354"/>
                      <a:gd name="connsiteY13" fmla="*/ 0 h 93725"/>
                      <a:gd name="connsiteX14" fmla="*/ 25255 w 80354"/>
                      <a:gd name="connsiteY14" fmla="*/ 0 h 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354" h="93725">
                        <a:moveTo>
                          <a:pt x="25255" y="19431"/>
                        </a:moveTo>
                        <a:cubicBezTo>
                          <a:pt x="44686" y="19431"/>
                          <a:pt x="60117" y="29146"/>
                          <a:pt x="61831" y="42863"/>
                        </a:cubicBezTo>
                        <a:cubicBezTo>
                          <a:pt x="63545" y="57721"/>
                          <a:pt x="46972" y="72009"/>
                          <a:pt x="24683" y="74295"/>
                        </a:cubicBezTo>
                        <a:lnTo>
                          <a:pt x="18968" y="20003"/>
                        </a:lnTo>
                        <a:cubicBezTo>
                          <a:pt x="21254" y="19431"/>
                          <a:pt x="23540" y="19431"/>
                          <a:pt x="25255" y="19431"/>
                        </a:cubicBezTo>
                        <a:moveTo>
                          <a:pt x="25255" y="0"/>
                        </a:moveTo>
                        <a:cubicBezTo>
                          <a:pt x="22397" y="0"/>
                          <a:pt x="20112" y="0"/>
                          <a:pt x="17254" y="571"/>
                        </a:cubicBezTo>
                        <a:cubicBezTo>
                          <a:pt x="6967" y="1714"/>
                          <a:pt x="-1034" y="10858"/>
                          <a:pt x="109" y="21717"/>
                        </a:cubicBezTo>
                        <a:lnTo>
                          <a:pt x="5824" y="76009"/>
                        </a:lnTo>
                        <a:cubicBezTo>
                          <a:pt x="6395" y="81153"/>
                          <a:pt x="8682" y="85725"/>
                          <a:pt x="12682" y="89154"/>
                        </a:cubicBezTo>
                        <a:cubicBezTo>
                          <a:pt x="16111" y="92011"/>
                          <a:pt x="20683" y="93726"/>
                          <a:pt x="24683" y="93726"/>
                        </a:cubicBezTo>
                        <a:cubicBezTo>
                          <a:pt x="25255" y="93726"/>
                          <a:pt x="25827" y="93726"/>
                          <a:pt x="26398" y="93726"/>
                        </a:cubicBezTo>
                        <a:cubicBezTo>
                          <a:pt x="59545" y="90297"/>
                          <a:pt x="82977" y="67437"/>
                          <a:pt x="80119" y="41148"/>
                        </a:cubicBezTo>
                        <a:cubicBezTo>
                          <a:pt x="78976" y="17145"/>
                          <a:pt x="55544" y="0"/>
                          <a:pt x="25255" y="0"/>
                        </a:cubicBezTo>
                        <a:lnTo>
                          <a:pt x="25255" y="0"/>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grpSp>
            <p:nvGrpSpPr>
              <p:cNvPr id="289" name="Graphic 185">
                <a:extLst>
                  <a:ext uri="{FF2B5EF4-FFF2-40B4-BE49-F238E27FC236}">
                    <a16:creationId xmlns:a16="http://schemas.microsoft.com/office/drawing/2014/main" id="{0EA736C2-01D9-3B40-BF30-0FA2EC723FE3}"/>
                  </a:ext>
                </a:extLst>
              </p:cNvPr>
              <p:cNvGrpSpPr/>
              <p:nvPr/>
            </p:nvGrpSpPr>
            <p:grpSpPr>
              <a:xfrm>
                <a:off x="5741282" y="-859669"/>
                <a:ext cx="353411" cy="321182"/>
                <a:chOff x="5486101" y="2668333"/>
                <a:chExt cx="353411" cy="321182"/>
              </a:xfrm>
            </p:grpSpPr>
            <p:sp>
              <p:nvSpPr>
                <p:cNvPr id="290" name="Freeform 289">
                  <a:extLst>
                    <a:ext uri="{FF2B5EF4-FFF2-40B4-BE49-F238E27FC236}">
                      <a16:creationId xmlns:a16="http://schemas.microsoft.com/office/drawing/2014/main" id="{2B644194-D7B7-E949-8ECF-804B26B52544}"/>
                    </a:ext>
                  </a:extLst>
                </p:cNvPr>
                <p:cNvSpPr/>
                <p:nvPr/>
              </p:nvSpPr>
              <p:spPr>
                <a:xfrm>
                  <a:off x="5505198" y="2686812"/>
                  <a:ext cx="314767" cy="282700"/>
                </a:xfrm>
                <a:custGeom>
                  <a:avLst/>
                  <a:gdLst>
                    <a:gd name="connsiteX0" fmla="*/ 17016 w 314767"/>
                    <a:gd name="connsiteY0" fmla="*/ 282701 h 282700"/>
                    <a:gd name="connsiteX1" fmla="*/ 2728 w 314767"/>
                    <a:gd name="connsiteY1" fmla="*/ 179260 h 282700"/>
                    <a:gd name="connsiteX2" fmla="*/ 129601 w 314767"/>
                    <a:gd name="connsiteY2" fmla="*/ 2095 h 282700"/>
                    <a:gd name="connsiteX3" fmla="*/ 300480 w 314767"/>
                    <a:gd name="connsiteY3" fmla="*/ 137540 h 282700"/>
                    <a:gd name="connsiteX4" fmla="*/ 314767 w 314767"/>
                    <a:gd name="connsiteY4" fmla="*/ 240981 h 282700"/>
                    <a:gd name="connsiteX5" fmla="*/ 278763 w 314767"/>
                    <a:gd name="connsiteY5" fmla="*/ 246125 h 282700"/>
                    <a:gd name="connsiteX6" fmla="*/ 264475 w 314767"/>
                    <a:gd name="connsiteY6" fmla="*/ 142684 h 282700"/>
                    <a:gd name="connsiteX7" fmla="*/ 134745 w 314767"/>
                    <a:gd name="connsiteY7" fmla="*/ 38099 h 282700"/>
                    <a:gd name="connsiteX8" fmla="*/ 38733 w 314767"/>
                    <a:gd name="connsiteY8" fmla="*/ 174116 h 282700"/>
                    <a:gd name="connsiteX9" fmla="*/ 53020 w 314767"/>
                    <a:gd name="connsiteY9" fmla="*/ 277558 h 282700"/>
                    <a:gd name="connsiteX10" fmla="*/ 17016 w 314767"/>
                    <a:gd name="connsiteY10" fmla="*/ 282701 h 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67" h="282700">
                      <a:moveTo>
                        <a:pt x="17016" y="282701"/>
                      </a:moveTo>
                      <a:lnTo>
                        <a:pt x="2728" y="179260"/>
                      </a:lnTo>
                      <a:cubicBezTo>
                        <a:pt x="-15560" y="50100"/>
                        <a:pt x="61593" y="11810"/>
                        <a:pt x="129601" y="2095"/>
                      </a:cubicBezTo>
                      <a:cubicBezTo>
                        <a:pt x="223899" y="-11050"/>
                        <a:pt x="286192" y="38099"/>
                        <a:pt x="300480" y="137540"/>
                      </a:cubicBezTo>
                      <a:lnTo>
                        <a:pt x="314767" y="240981"/>
                      </a:lnTo>
                      <a:lnTo>
                        <a:pt x="278763" y="246125"/>
                      </a:lnTo>
                      <a:lnTo>
                        <a:pt x="264475" y="142684"/>
                      </a:lnTo>
                      <a:cubicBezTo>
                        <a:pt x="253045" y="62674"/>
                        <a:pt x="209611" y="27812"/>
                        <a:pt x="134745" y="38099"/>
                      </a:cubicBezTo>
                      <a:cubicBezTo>
                        <a:pt x="57592" y="48958"/>
                        <a:pt x="27303" y="92391"/>
                        <a:pt x="38733" y="174116"/>
                      </a:cubicBezTo>
                      <a:lnTo>
                        <a:pt x="53020" y="277558"/>
                      </a:lnTo>
                      <a:lnTo>
                        <a:pt x="17016" y="282701"/>
                      </a:ln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91" name="Freeform 290">
                  <a:extLst>
                    <a:ext uri="{FF2B5EF4-FFF2-40B4-BE49-F238E27FC236}">
                      <a16:creationId xmlns:a16="http://schemas.microsoft.com/office/drawing/2014/main" id="{7918E940-9CE8-3147-8A70-D5B0934A18C0}"/>
                    </a:ext>
                  </a:extLst>
                </p:cNvPr>
                <p:cNvSpPr/>
                <p:nvPr/>
              </p:nvSpPr>
              <p:spPr>
                <a:xfrm>
                  <a:off x="5486101" y="2668333"/>
                  <a:ext cx="353411" cy="321182"/>
                </a:xfrm>
                <a:custGeom>
                  <a:avLst/>
                  <a:gdLst>
                    <a:gd name="connsiteX0" fmla="*/ 177845 w 353411"/>
                    <a:gd name="connsiteY0" fmla="*/ 18860 h 321182"/>
                    <a:gd name="connsiteX1" fmla="*/ 319577 w 353411"/>
                    <a:gd name="connsiteY1" fmla="*/ 156591 h 321182"/>
                    <a:gd name="connsiteX2" fmla="*/ 333864 w 353411"/>
                    <a:gd name="connsiteY2" fmla="*/ 260033 h 321182"/>
                    <a:gd name="connsiteX3" fmla="*/ 297860 w 353411"/>
                    <a:gd name="connsiteY3" fmla="*/ 265176 h 321182"/>
                    <a:gd name="connsiteX4" fmla="*/ 283572 w 353411"/>
                    <a:gd name="connsiteY4" fmla="*/ 161735 h 321182"/>
                    <a:gd name="connsiteX5" fmla="*/ 178416 w 353411"/>
                    <a:gd name="connsiteY5" fmla="*/ 55436 h 321182"/>
                    <a:gd name="connsiteX6" fmla="*/ 153842 w 353411"/>
                    <a:gd name="connsiteY6" fmla="*/ 57150 h 321182"/>
                    <a:gd name="connsiteX7" fmla="*/ 57830 w 353411"/>
                    <a:gd name="connsiteY7" fmla="*/ 193167 h 321182"/>
                    <a:gd name="connsiteX8" fmla="*/ 72117 w 353411"/>
                    <a:gd name="connsiteY8" fmla="*/ 296608 h 321182"/>
                    <a:gd name="connsiteX9" fmla="*/ 36113 w 353411"/>
                    <a:gd name="connsiteY9" fmla="*/ 301752 h 321182"/>
                    <a:gd name="connsiteX10" fmla="*/ 21825 w 353411"/>
                    <a:gd name="connsiteY10" fmla="*/ 198311 h 321182"/>
                    <a:gd name="connsiteX11" fmla="*/ 148698 w 353411"/>
                    <a:gd name="connsiteY11" fmla="*/ 21146 h 321182"/>
                    <a:gd name="connsiteX12" fmla="*/ 177845 w 353411"/>
                    <a:gd name="connsiteY12" fmla="*/ 18860 h 321182"/>
                    <a:gd name="connsiteX13" fmla="*/ 177845 w 353411"/>
                    <a:gd name="connsiteY13" fmla="*/ 0 h 321182"/>
                    <a:gd name="connsiteX14" fmla="*/ 145841 w 353411"/>
                    <a:gd name="connsiteY14" fmla="*/ 2286 h 321182"/>
                    <a:gd name="connsiteX15" fmla="*/ 38970 w 353411"/>
                    <a:gd name="connsiteY15" fmla="*/ 52007 h 321182"/>
                    <a:gd name="connsiteX16" fmla="*/ 2966 w 353411"/>
                    <a:gd name="connsiteY16" fmla="*/ 201168 h 321182"/>
                    <a:gd name="connsiteX17" fmla="*/ 17253 w 353411"/>
                    <a:gd name="connsiteY17" fmla="*/ 304610 h 321182"/>
                    <a:gd name="connsiteX18" fmla="*/ 36113 w 353411"/>
                    <a:gd name="connsiteY18" fmla="*/ 321183 h 321182"/>
                    <a:gd name="connsiteX19" fmla="*/ 38970 w 353411"/>
                    <a:gd name="connsiteY19" fmla="*/ 321183 h 321182"/>
                    <a:gd name="connsiteX20" fmla="*/ 74975 w 353411"/>
                    <a:gd name="connsiteY20" fmla="*/ 316040 h 321182"/>
                    <a:gd name="connsiteX21" fmla="*/ 87548 w 353411"/>
                    <a:gd name="connsiteY21" fmla="*/ 308610 h 321182"/>
                    <a:gd name="connsiteX22" fmla="*/ 90977 w 353411"/>
                    <a:gd name="connsiteY22" fmla="*/ 294323 h 321182"/>
                    <a:gd name="connsiteX23" fmla="*/ 76689 w 353411"/>
                    <a:gd name="connsiteY23" fmla="*/ 190881 h 321182"/>
                    <a:gd name="connsiteX24" fmla="*/ 156699 w 353411"/>
                    <a:gd name="connsiteY24" fmla="*/ 76581 h 321182"/>
                    <a:gd name="connsiteX25" fmla="*/ 178416 w 353411"/>
                    <a:gd name="connsiteY25" fmla="*/ 74867 h 321182"/>
                    <a:gd name="connsiteX26" fmla="*/ 264713 w 353411"/>
                    <a:gd name="connsiteY26" fmla="*/ 164592 h 321182"/>
                    <a:gd name="connsiteX27" fmla="*/ 279000 w 353411"/>
                    <a:gd name="connsiteY27" fmla="*/ 268033 h 321182"/>
                    <a:gd name="connsiteX28" fmla="*/ 286430 w 353411"/>
                    <a:gd name="connsiteY28" fmla="*/ 280607 h 321182"/>
                    <a:gd name="connsiteX29" fmla="*/ 297860 w 353411"/>
                    <a:gd name="connsiteY29" fmla="*/ 284607 h 321182"/>
                    <a:gd name="connsiteX30" fmla="*/ 300717 w 353411"/>
                    <a:gd name="connsiteY30" fmla="*/ 284607 h 321182"/>
                    <a:gd name="connsiteX31" fmla="*/ 336722 w 353411"/>
                    <a:gd name="connsiteY31" fmla="*/ 279463 h 321182"/>
                    <a:gd name="connsiteX32" fmla="*/ 353295 w 353411"/>
                    <a:gd name="connsiteY32" fmla="*/ 257747 h 321182"/>
                    <a:gd name="connsiteX33" fmla="*/ 339008 w 353411"/>
                    <a:gd name="connsiteY33" fmla="*/ 154305 h 321182"/>
                    <a:gd name="connsiteX34" fmla="*/ 177845 w 353411"/>
                    <a:gd name="connsiteY34" fmla="*/ 0 h 321182"/>
                    <a:gd name="connsiteX35" fmla="*/ 177845 w 353411"/>
                    <a:gd name="connsiteY35" fmla="*/ 0 h 3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3411" h="321182">
                      <a:moveTo>
                        <a:pt x="177845" y="18860"/>
                      </a:moveTo>
                      <a:cubicBezTo>
                        <a:pt x="256140" y="18860"/>
                        <a:pt x="307004" y="67437"/>
                        <a:pt x="319577" y="156591"/>
                      </a:cubicBezTo>
                      <a:lnTo>
                        <a:pt x="333864" y="260033"/>
                      </a:lnTo>
                      <a:lnTo>
                        <a:pt x="297860" y="265176"/>
                      </a:lnTo>
                      <a:lnTo>
                        <a:pt x="283572" y="161735"/>
                      </a:lnTo>
                      <a:cubicBezTo>
                        <a:pt x="273857" y="90868"/>
                        <a:pt x="238424" y="55436"/>
                        <a:pt x="178416" y="55436"/>
                      </a:cubicBezTo>
                      <a:cubicBezTo>
                        <a:pt x="170415" y="55436"/>
                        <a:pt x="162414" y="56007"/>
                        <a:pt x="153842" y="57150"/>
                      </a:cubicBezTo>
                      <a:cubicBezTo>
                        <a:pt x="76689" y="68008"/>
                        <a:pt x="46400" y="111443"/>
                        <a:pt x="57830" y="193167"/>
                      </a:cubicBezTo>
                      <a:lnTo>
                        <a:pt x="72117" y="296608"/>
                      </a:lnTo>
                      <a:lnTo>
                        <a:pt x="36113" y="301752"/>
                      </a:lnTo>
                      <a:lnTo>
                        <a:pt x="21825" y="198311"/>
                      </a:lnTo>
                      <a:cubicBezTo>
                        <a:pt x="3537" y="69152"/>
                        <a:pt x="80690" y="30861"/>
                        <a:pt x="148698" y="21146"/>
                      </a:cubicBezTo>
                      <a:cubicBezTo>
                        <a:pt x="158985" y="19431"/>
                        <a:pt x="168701" y="18860"/>
                        <a:pt x="177845" y="18860"/>
                      </a:cubicBezTo>
                      <a:moveTo>
                        <a:pt x="177845" y="0"/>
                      </a:moveTo>
                      <a:cubicBezTo>
                        <a:pt x="167558" y="0"/>
                        <a:pt x="156699" y="572"/>
                        <a:pt x="145841" y="2286"/>
                      </a:cubicBezTo>
                      <a:cubicBezTo>
                        <a:pt x="100121" y="8573"/>
                        <a:pt x="64116" y="25146"/>
                        <a:pt x="38970" y="52007"/>
                      </a:cubicBezTo>
                      <a:cubicBezTo>
                        <a:pt x="5823" y="86868"/>
                        <a:pt x="-6178" y="137160"/>
                        <a:pt x="2966" y="201168"/>
                      </a:cubicBezTo>
                      <a:lnTo>
                        <a:pt x="17253" y="304610"/>
                      </a:lnTo>
                      <a:cubicBezTo>
                        <a:pt x="18396" y="314325"/>
                        <a:pt x="26969" y="321183"/>
                        <a:pt x="36113" y="321183"/>
                      </a:cubicBezTo>
                      <a:cubicBezTo>
                        <a:pt x="37256" y="321183"/>
                        <a:pt x="37827" y="321183"/>
                        <a:pt x="38970" y="321183"/>
                      </a:cubicBezTo>
                      <a:lnTo>
                        <a:pt x="74975" y="316040"/>
                      </a:lnTo>
                      <a:cubicBezTo>
                        <a:pt x="80118" y="315468"/>
                        <a:pt x="84690" y="312610"/>
                        <a:pt x="87548" y="308610"/>
                      </a:cubicBezTo>
                      <a:cubicBezTo>
                        <a:pt x="90405" y="304610"/>
                        <a:pt x="92120" y="299466"/>
                        <a:pt x="90977" y="294323"/>
                      </a:cubicBezTo>
                      <a:lnTo>
                        <a:pt x="76689" y="190881"/>
                      </a:lnTo>
                      <a:cubicBezTo>
                        <a:pt x="66402" y="118872"/>
                        <a:pt x="89834" y="85725"/>
                        <a:pt x="156699" y="76581"/>
                      </a:cubicBezTo>
                      <a:cubicBezTo>
                        <a:pt x="164129" y="75438"/>
                        <a:pt x="171558" y="74867"/>
                        <a:pt x="178416" y="74867"/>
                      </a:cubicBezTo>
                      <a:cubicBezTo>
                        <a:pt x="228708" y="74867"/>
                        <a:pt x="256140" y="103442"/>
                        <a:pt x="264713" y="164592"/>
                      </a:cubicBezTo>
                      <a:lnTo>
                        <a:pt x="279000" y="268033"/>
                      </a:lnTo>
                      <a:cubicBezTo>
                        <a:pt x="279572" y="273177"/>
                        <a:pt x="282429" y="277749"/>
                        <a:pt x="286430" y="280607"/>
                      </a:cubicBezTo>
                      <a:cubicBezTo>
                        <a:pt x="289859" y="282893"/>
                        <a:pt x="293859" y="284607"/>
                        <a:pt x="297860" y="284607"/>
                      </a:cubicBezTo>
                      <a:cubicBezTo>
                        <a:pt x="299003" y="284607"/>
                        <a:pt x="299574" y="284607"/>
                        <a:pt x="300717" y="284607"/>
                      </a:cubicBezTo>
                      <a:lnTo>
                        <a:pt x="336722" y="279463"/>
                      </a:lnTo>
                      <a:cubicBezTo>
                        <a:pt x="347009" y="277749"/>
                        <a:pt x="354438" y="268033"/>
                        <a:pt x="353295" y="257747"/>
                      </a:cubicBezTo>
                      <a:lnTo>
                        <a:pt x="339008" y="154305"/>
                      </a:lnTo>
                      <a:cubicBezTo>
                        <a:pt x="324720" y="56007"/>
                        <a:pt x="265856" y="0"/>
                        <a:pt x="177845" y="0"/>
                      </a:cubicBezTo>
                      <a:lnTo>
                        <a:pt x="177845" y="0"/>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sp>
            <p:nvSpPr>
              <p:cNvPr id="292" name="Freeform 291">
                <a:extLst>
                  <a:ext uri="{FF2B5EF4-FFF2-40B4-BE49-F238E27FC236}">
                    <a16:creationId xmlns:a16="http://schemas.microsoft.com/office/drawing/2014/main" id="{295F885A-07AA-4549-99A1-0F25D7C0BFBF}"/>
                  </a:ext>
                </a:extLst>
              </p:cNvPr>
              <p:cNvSpPr/>
              <p:nvPr/>
            </p:nvSpPr>
            <p:spPr>
              <a:xfrm>
                <a:off x="6554634" y="-1303724"/>
                <a:ext cx="284584" cy="733939"/>
              </a:xfrm>
              <a:custGeom>
                <a:avLst/>
                <a:gdLst>
                  <a:gd name="connsiteX0" fmla="*/ 20574 w 284584"/>
                  <a:gd name="connsiteY0" fmla="*/ 0 h 733939"/>
                  <a:gd name="connsiteX1" fmla="*/ 0 w 284584"/>
                  <a:gd name="connsiteY1" fmla="*/ 23431 h 733939"/>
                  <a:gd name="connsiteX2" fmla="*/ 242316 w 284584"/>
                  <a:gd name="connsiteY2" fmla="*/ 714375 h 733939"/>
                  <a:gd name="connsiteX3" fmla="*/ 256604 w 284584"/>
                  <a:gd name="connsiteY3" fmla="*/ 733806 h 733939"/>
                  <a:gd name="connsiteX4" fmla="*/ 276035 w 284584"/>
                  <a:gd name="connsiteY4" fmla="*/ 719518 h 733939"/>
                  <a:gd name="connsiteX5" fmla="*/ 20574 w 284584"/>
                  <a:gd name="connsiteY5" fmla="*/ 0 h 73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584" h="733939">
                    <a:moveTo>
                      <a:pt x="20574" y="0"/>
                    </a:moveTo>
                    <a:lnTo>
                      <a:pt x="0" y="23431"/>
                    </a:lnTo>
                    <a:cubicBezTo>
                      <a:pt x="332613" y="158305"/>
                      <a:pt x="242888" y="708660"/>
                      <a:pt x="242316" y="714375"/>
                    </a:cubicBezTo>
                    <a:cubicBezTo>
                      <a:pt x="240602" y="723519"/>
                      <a:pt x="247460" y="732091"/>
                      <a:pt x="256604" y="733806"/>
                    </a:cubicBezTo>
                    <a:cubicBezTo>
                      <a:pt x="265748" y="734949"/>
                      <a:pt x="274320" y="728663"/>
                      <a:pt x="276035" y="719518"/>
                    </a:cubicBezTo>
                    <a:cubicBezTo>
                      <a:pt x="278892" y="695515"/>
                      <a:pt x="350901" y="108013"/>
                      <a:pt x="20574"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93" name="Freeform 292">
                <a:extLst>
                  <a:ext uri="{FF2B5EF4-FFF2-40B4-BE49-F238E27FC236}">
                    <a16:creationId xmlns:a16="http://schemas.microsoft.com/office/drawing/2014/main" id="{5F4C25E0-C514-284E-ACB2-5A761FB0EE26}"/>
                  </a:ext>
                </a:extLst>
              </p:cNvPr>
              <p:cNvSpPr/>
              <p:nvPr/>
            </p:nvSpPr>
            <p:spPr>
              <a:xfrm>
                <a:off x="6535427" y="-1322584"/>
                <a:ext cx="322946" cy="772667"/>
              </a:xfrm>
              <a:custGeom>
                <a:avLst/>
                <a:gdLst>
                  <a:gd name="connsiteX0" fmla="*/ 39781 w 322946"/>
                  <a:gd name="connsiteY0" fmla="*/ 18860 h 772667"/>
                  <a:gd name="connsiteX1" fmla="*/ 294670 w 322946"/>
                  <a:gd name="connsiteY1" fmla="*/ 738378 h 772667"/>
                  <a:gd name="connsiteX2" fmla="*/ 278097 w 322946"/>
                  <a:gd name="connsiteY2" fmla="*/ 752665 h 772667"/>
                  <a:gd name="connsiteX3" fmla="*/ 275239 w 322946"/>
                  <a:gd name="connsiteY3" fmla="*/ 752665 h 772667"/>
                  <a:gd name="connsiteX4" fmla="*/ 260952 w 322946"/>
                  <a:gd name="connsiteY4" fmla="*/ 733235 h 772667"/>
                  <a:gd name="connsiteX5" fmla="*/ 18636 w 322946"/>
                  <a:gd name="connsiteY5" fmla="*/ 42291 h 772667"/>
                  <a:gd name="connsiteX6" fmla="*/ 39781 w 322946"/>
                  <a:gd name="connsiteY6" fmla="*/ 18860 h 772667"/>
                  <a:gd name="connsiteX7" fmla="*/ 39781 w 322946"/>
                  <a:gd name="connsiteY7" fmla="*/ 0 h 772667"/>
                  <a:gd name="connsiteX8" fmla="*/ 25494 w 322946"/>
                  <a:gd name="connsiteY8" fmla="*/ 6287 h 772667"/>
                  <a:gd name="connsiteX9" fmla="*/ 4920 w 322946"/>
                  <a:gd name="connsiteY9" fmla="*/ 29718 h 772667"/>
                  <a:gd name="connsiteX10" fmla="*/ 348 w 322946"/>
                  <a:gd name="connsiteY10" fmla="*/ 46863 h 772667"/>
                  <a:gd name="connsiteX11" fmla="*/ 11778 w 322946"/>
                  <a:gd name="connsiteY11" fmla="*/ 60579 h 772667"/>
                  <a:gd name="connsiteX12" fmla="*/ 242092 w 322946"/>
                  <a:gd name="connsiteY12" fmla="*/ 730377 h 772667"/>
                  <a:gd name="connsiteX13" fmla="*/ 272382 w 322946"/>
                  <a:gd name="connsiteY13" fmla="*/ 772097 h 772667"/>
                  <a:gd name="connsiteX14" fmla="*/ 278097 w 322946"/>
                  <a:gd name="connsiteY14" fmla="*/ 772668 h 772667"/>
                  <a:gd name="connsiteX15" fmla="*/ 313530 w 322946"/>
                  <a:gd name="connsiteY15" fmla="*/ 742378 h 772667"/>
                  <a:gd name="connsiteX16" fmla="*/ 311815 w 322946"/>
                  <a:gd name="connsiteY16" fmla="*/ 408623 h 772667"/>
                  <a:gd name="connsiteX17" fmla="*/ 236377 w 322946"/>
                  <a:gd name="connsiteY17" fmla="*/ 165163 h 772667"/>
                  <a:gd name="connsiteX18" fmla="*/ 45496 w 322946"/>
                  <a:gd name="connsiteY18" fmla="*/ 1715 h 772667"/>
                  <a:gd name="connsiteX19" fmla="*/ 39781 w 322946"/>
                  <a:gd name="connsiteY19" fmla="*/ 0 h 772667"/>
                  <a:gd name="connsiteX20" fmla="*/ 39781 w 322946"/>
                  <a:gd name="connsiteY20" fmla="*/ 0 h 77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946" h="772667">
                    <a:moveTo>
                      <a:pt x="39781" y="18860"/>
                    </a:moveTo>
                    <a:cubicBezTo>
                      <a:pt x="370680" y="126873"/>
                      <a:pt x="298099" y="714375"/>
                      <a:pt x="294670" y="738378"/>
                    </a:cubicBezTo>
                    <a:cubicBezTo>
                      <a:pt x="293527" y="746950"/>
                      <a:pt x="286098" y="752665"/>
                      <a:pt x="278097" y="752665"/>
                    </a:cubicBezTo>
                    <a:cubicBezTo>
                      <a:pt x="276954" y="752665"/>
                      <a:pt x="276382" y="752665"/>
                      <a:pt x="275239" y="752665"/>
                    </a:cubicBezTo>
                    <a:cubicBezTo>
                      <a:pt x="266095" y="750951"/>
                      <a:pt x="259809" y="742378"/>
                      <a:pt x="260952" y="733235"/>
                    </a:cubicBezTo>
                    <a:cubicBezTo>
                      <a:pt x="262095" y="727520"/>
                      <a:pt x="351249" y="177165"/>
                      <a:pt x="18636" y="42291"/>
                    </a:cubicBezTo>
                    <a:lnTo>
                      <a:pt x="39781" y="18860"/>
                    </a:lnTo>
                    <a:moveTo>
                      <a:pt x="39781" y="0"/>
                    </a:moveTo>
                    <a:cubicBezTo>
                      <a:pt x="34638" y="0"/>
                      <a:pt x="28923" y="2286"/>
                      <a:pt x="25494" y="6287"/>
                    </a:cubicBezTo>
                    <a:lnTo>
                      <a:pt x="4920" y="29718"/>
                    </a:lnTo>
                    <a:cubicBezTo>
                      <a:pt x="919" y="34290"/>
                      <a:pt x="-795" y="40577"/>
                      <a:pt x="348" y="46863"/>
                    </a:cubicBezTo>
                    <a:cubicBezTo>
                      <a:pt x="1491" y="53150"/>
                      <a:pt x="6063" y="57722"/>
                      <a:pt x="11778" y="60579"/>
                    </a:cubicBezTo>
                    <a:cubicBezTo>
                      <a:pt x="324388" y="187452"/>
                      <a:pt x="246093" y="708660"/>
                      <a:pt x="242092" y="730377"/>
                    </a:cubicBezTo>
                    <a:cubicBezTo>
                      <a:pt x="239235" y="750380"/>
                      <a:pt x="252379" y="768668"/>
                      <a:pt x="272382" y="772097"/>
                    </a:cubicBezTo>
                    <a:cubicBezTo>
                      <a:pt x="274096" y="772668"/>
                      <a:pt x="276382" y="772668"/>
                      <a:pt x="278097" y="772668"/>
                    </a:cubicBezTo>
                    <a:cubicBezTo>
                      <a:pt x="295813" y="772668"/>
                      <a:pt x="311244" y="760095"/>
                      <a:pt x="313530" y="742378"/>
                    </a:cubicBezTo>
                    <a:cubicBezTo>
                      <a:pt x="313530" y="740664"/>
                      <a:pt x="335818" y="582930"/>
                      <a:pt x="311815" y="408623"/>
                    </a:cubicBezTo>
                    <a:cubicBezTo>
                      <a:pt x="298099" y="312039"/>
                      <a:pt x="272953" y="230315"/>
                      <a:pt x="236377" y="165163"/>
                    </a:cubicBezTo>
                    <a:cubicBezTo>
                      <a:pt x="190086" y="82868"/>
                      <a:pt x="126078" y="28003"/>
                      <a:pt x="45496" y="1715"/>
                    </a:cubicBezTo>
                    <a:cubicBezTo>
                      <a:pt x="43782" y="0"/>
                      <a:pt x="41496" y="0"/>
                      <a:pt x="39781" y="0"/>
                    </a:cubicBezTo>
                    <a:lnTo>
                      <a:pt x="39781" y="0"/>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94" name="Freeform 293">
                <a:extLst>
                  <a:ext uri="{FF2B5EF4-FFF2-40B4-BE49-F238E27FC236}">
                    <a16:creationId xmlns:a16="http://schemas.microsoft.com/office/drawing/2014/main" id="{3ADD8E61-7F49-544A-BDBA-D0134013531B}"/>
                  </a:ext>
                </a:extLst>
              </p:cNvPr>
              <p:cNvSpPr/>
              <p:nvPr/>
            </p:nvSpPr>
            <p:spPr>
              <a:xfrm>
                <a:off x="6692778" y="-599225"/>
                <a:ext cx="211217" cy="211203"/>
              </a:xfrm>
              <a:custGeom>
                <a:avLst/>
                <a:gdLst>
                  <a:gd name="connsiteX0" fmla="*/ 121889 w 211217"/>
                  <a:gd name="connsiteY0" fmla="*/ 1303 h 211203"/>
                  <a:gd name="connsiteX1" fmla="*/ 1303 w 211217"/>
                  <a:gd name="connsiteY1" fmla="*/ 89314 h 211203"/>
                  <a:gd name="connsiteX2" fmla="*/ 89314 w 211217"/>
                  <a:gd name="connsiteY2" fmla="*/ 209900 h 211203"/>
                  <a:gd name="connsiteX3" fmla="*/ 209900 w 211217"/>
                  <a:gd name="connsiteY3" fmla="*/ 121889 h 211203"/>
                  <a:gd name="connsiteX4" fmla="*/ 121889 w 211217"/>
                  <a:gd name="connsiteY4" fmla="*/ 1303 h 211203"/>
                  <a:gd name="connsiteX5" fmla="*/ 95600 w 211217"/>
                  <a:gd name="connsiteY5" fmla="*/ 173324 h 211203"/>
                  <a:gd name="connsiteX6" fmla="*/ 38450 w 211217"/>
                  <a:gd name="connsiteY6" fmla="*/ 95029 h 211203"/>
                  <a:gd name="connsiteX7" fmla="*/ 116746 w 211217"/>
                  <a:gd name="connsiteY7" fmla="*/ 37879 h 211203"/>
                  <a:gd name="connsiteX8" fmla="*/ 173896 w 211217"/>
                  <a:gd name="connsiteY8" fmla="*/ 116174 h 211203"/>
                  <a:gd name="connsiteX9" fmla="*/ 95600 w 211217"/>
                  <a:gd name="connsiteY9" fmla="*/ 173324 h 21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17" h="211203">
                    <a:moveTo>
                      <a:pt x="121889" y="1303"/>
                    </a:moveTo>
                    <a:cubicBezTo>
                      <a:pt x="64168" y="-7841"/>
                      <a:pt x="10447" y="32164"/>
                      <a:pt x="1303" y="89314"/>
                    </a:cubicBezTo>
                    <a:cubicBezTo>
                      <a:pt x="-7841" y="147035"/>
                      <a:pt x="32164" y="200756"/>
                      <a:pt x="89314" y="209900"/>
                    </a:cubicBezTo>
                    <a:cubicBezTo>
                      <a:pt x="147035" y="219044"/>
                      <a:pt x="200757" y="179039"/>
                      <a:pt x="209900" y="121889"/>
                    </a:cubicBezTo>
                    <a:cubicBezTo>
                      <a:pt x="219044" y="64168"/>
                      <a:pt x="179611" y="9875"/>
                      <a:pt x="121889" y="1303"/>
                    </a:cubicBezTo>
                    <a:close/>
                    <a:moveTo>
                      <a:pt x="95600" y="173324"/>
                    </a:moveTo>
                    <a:cubicBezTo>
                      <a:pt x="58453" y="167609"/>
                      <a:pt x="32735" y="132176"/>
                      <a:pt x="38450" y="95029"/>
                    </a:cubicBezTo>
                    <a:cubicBezTo>
                      <a:pt x="44165" y="57310"/>
                      <a:pt x="79598" y="32164"/>
                      <a:pt x="116746" y="37879"/>
                    </a:cubicBezTo>
                    <a:cubicBezTo>
                      <a:pt x="153893" y="43594"/>
                      <a:pt x="179611" y="79027"/>
                      <a:pt x="173896" y="116174"/>
                    </a:cubicBezTo>
                    <a:cubicBezTo>
                      <a:pt x="168181" y="153322"/>
                      <a:pt x="132748" y="179039"/>
                      <a:pt x="95600" y="173324"/>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95" name="Freeform 294">
                <a:extLst>
                  <a:ext uri="{FF2B5EF4-FFF2-40B4-BE49-F238E27FC236}">
                    <a16:creationId xmlns:a16="http://schemas.microsoft.com/office/drawing/2014/main" id="{A78FBEB0-5A00-9742-99F6-6F5F8ED2E3F5}"/>
                  </a:ext>
                </a:extLst>
              </p:cNvPr>
              <p:cNvSpPr/>
              <p:nvPr/>
            </p:nvSpPr>
            <p:spPr>
              <a:xfrm>
                <a:off x="6673703" y="-618496"/>
                <a:ext cx="250495" cy="249745"/>
              </a:xfrm>
              <a:custGeom>
                <a:avLst/>
                <a:gdLst>
                  <a:gd name="connsiteX0" fmla="*/ 124962 w 250495"/>
                  <a:gd name="connsiteY0" fmla="*/ 19431 h 249745"/>
                  <a:gd name="connsiteX1" fmla="*/ 141536 w 250495"/>
                  <a:gd name="connsiteY1" fmla="*/ 20574 h 249745"/>
                  <a:gd name="connsiteX2" fmla="*/ 229547 w 250495"/>
                  <a:gd name="connsiteY2" fmla="*/ 141160 h 249745"/>
                  <a:gd name="connsiteX3" fmla="*/ 124962 w 250495"/>
                  <a:gd name="connsiteY3" fmla="*/ 230315 h 249745"/>
                  <a:gd name="connsiteX4" fmla="*/ 108960 w 250495"/>
                  <a:gd name="connsiteY4" fmla="*/ 229172 h 249745"/>
                  <a:gd name="connsiteX5" fmla="*/ 20949 w 250495"/>
                  <a:gd name="connsiteY5" fmla="*/ 108585 h 249745"/>
                  <a:gd name="connsiteX6" fmla="*/ 124962 w 250495"/>
                  <a:gd name="connsiteY6" fmla="*/ 19431 h 249745"/>
                  <a:gd name="connsiteX7" fmla="*/ 124962 w 250495"/>
                  <a:gd name="connsiteY7" fmla="*/ 193738 h 249745"/>
                  <a:gd name="connsiteX8" fmla="*/ 192971 w 250495"/>
                  <a:gd name="connsiteY8" fmla="*/ 135445 h 249745"/>
                  <a:gd name="connsiteX9" fmla="*/ 135821 w 250495"/>
                  <a:gd name="connsiteY9" fmla="*/ 57150 h 249745"/>
                  <a:gd name="connsiteX10" fmla="*/ 124962 w 250495"/>
                  <a:gd name="connsiteY10" fmla="*/ 56578 h 249745"/>
                  <a:gd name="connsiteX11" fmla="*/ 56954 w 250495"/>
                  <a:gd name="connsiteY11" fmla="*/ 114872 h 249745"/>
                  <a:gd name="connsiteX12" fmla="*/ 114104 w 250495"/>
                  <a:gd name="connsiteY12" fmla="*/ 193167 h 249745"/>
                  <a:gd name="connsiteX13" fmla="*/ 124962 w 250495"/>
                  <a:gd name="connsiteY13" fmla="*/ 193738 h 249745"/>
                  <a:gd name="connsiteX14" fmla="*/ 124962 w 250495"/>
                  <a:gd name="connsiteY14" fmla="*/ 0 h 249745"/>
                  <a:gd name="connsiteX15" fmla="*/ 1518 w 250495"/>
                  <a:gd name="connsiteY15" fmla="*/ 105727 h 249745"/>
                  <a:gd name="connsiteX16" fmla="*/ 24378 w 250495"/>
                  <a:gd name="connsiteY16" fmla="*/ 198310 h 249745"/>
                  <a:gd name="connsiteX17" fmla="*/ 106103 w 250495"/>
                  <a:gd name="connsiteY17" fmla="*/ 248031 h 249745"/>
                  <a:gd name="connsiteX18" fmla="*/ 125534 w 250495"/>
                  <a:gd name="connsiteY18" fmla="*/ 249745 h 249745"/>
                  <a:gd name="connsiteX19" fmla="*/ 248978 w 250495"/>
                  <a:gd name="connsiteY19" fmla="*/ 144018 h 249745"/>
                  <a:gd name="connsiteX20" fmla="*/ 226118 w 250495"/>
                  <a:gd name="connsiteY20" fmla="*/ 51435 h 249745"/>
                  <a:gd name="connsiteX21" fmla="*/ 144393 w 250495"/>
                  <a:gd name="connsiteY21" fmla="*/ 1714 h 249745"/>
                  <a:gd name="connsiteX22" fmla="*/ 124962 w 250495"/>
                  <a:gd name="connsiteY22" fmla="*/ 0 h 249745"/>
                  <a:gd name="connsiteX23" fmla="*/ 124962 w 250495"/>
                  <a:gd name="connsiteY23" fmla="*/ 0 h 249745"/>
                  <a:gd name="connsiteX24" fmla="*/ 124962 w 250495"/>
                  <a:gd name="connsiteY24" fmla="*/ 174307 h 249745"/>
                  <a:gd name="connsiteX25" fmla="*/ 117533 w 250495"/>
                  <a:gd name="connsiteY25" fmla="*/ 173736 h 249745"/>
                  <a:gd name="connsiteX26" fmla="*/ 76385 w 250495"/>
                  <a:gd name="connsiteY26" fmla="*/ 117157 h 249745"/>
                  <a:gd name="connsiteX27" fmla="*/ 124962 w 250495"/>
                  <a:gd name="connsiteY27" fmla="*/ 75438 h 249745"/>
                  <a:gd name="connsiteX28" fmla="*/ 132392 w 250495"/>
                  <a:gd name="connsiteY28" fmla="*/ 76010 h 249745"/>
                  <a:gd name="connsiteX29" fmla="*/ 164967 w 250495"/>
                  <a:gd name="connsiteY29" fmla="*/ 95440 h 249745"/>
                  <a:gd name="connsiteX30" fmla="*/ 174111 w 250495"/>
                  <a:gd name="connsiteY30" fmla="*/ 132017 h 249745"/>
                  <a:gd name="connsiteX31" fmla="*/ 124962 w 250495"/>
                  <a:gd name="connsiteY31" fmla="*/ 174307 h 249745"/>
                  <a:gd name="connsiteX32" fmla="*/ 124962 w 250495"/>
                  <a:gd name="connsiteY32" fmla="*/ 174307 h 24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0495" h="249745">
                    <a:moveTo>
                      <a:pt x="124962" y="19431"/>
                    </a:moveTo>
                    <a:cubicBezTo>
                      <a:pt x="130106" y="19431"/>
                      <a:pt x="135821" y="20002"/>
                      <a:pt x="141536" y="20574"/>
                    </a:cubicBezTo>
                    <a:cubicBezTo>
                      <a:pt x="199257" y="29718"/>
                      <a:pt x="238691" y="83439"/>
                      <a:pt x="229547" y="141160"/>
                    </a:cubicBezTo>
                    <a:cubicBezTo>
                      <a:pt x="221546" y="193167"/>
                      <a:pt x="176397" y="230315"/>
                      <a:pt x="124962" y="230315"/>
                    </a:cubicBezTo>
                    <a:cubicBezTo>
                      <a:pt x="119819" y="230315"/>
                      <a:pt x="114104" y="229743"/>
                      <a:pt x="108960" y="229172"/>
                    </a:cubicBezTo>
                    <a:cubicBezTo>
                      <a:pt x="51239" y="220027"/>
                      <a:pt x="11805" y="166307"/>
                      <a:pt x="20949" y="108585"/>
                    </a:cubicBezTo>
                    <a:cubicBezTo>
                      <a:pt x="28950" y="56578"/>
                      <a:pt x="73527" y="19431"/>
                      <a:pt x="124962" y="19431"/>
                    </a:cubicBezTo>
                    <a:moveTo>
                      <a:pt x="124962" y="193738"/>
                    </a:moveTo>
                    <a:cubicBezTo>
                      <a:pt x="158109" y="193738"/>
                      <a:pt x="187256" y="169164"/>
                      <a:pt x="192971" y="135445"/>
                    </a:cubicBezTo>
                    <a:cubicBezTo>
                      <a:pt x="198686" y="98298"/>
                      <a:pt x="172968" y="62865"/>
                      <a:pt x="135821" y="57150"/>
                    </a:cubicBezTo>
                    <a:cubicBezTo>
                      <a:pt x="132392" y="56578"/>
                      <a:pt x="128963" y="56578"/>
                      <a:pt x="124962" y="56578"/>
                    </a:cubicBezTo>
                    <a:cubicBezTo>
                      <a:pt x="91815" y="56578"/>
                      <a:pt x="62669" y="80582"/>
                      <a:pt x="56954" y="114872"/>
                    </a:cubicBezTo>
                    <a:cubicBezTo>
                      <a:pt x="51239" y="152019"/>
                      <a:pt x="76956" y="187452"/>
                      <a:pt x="114104" y="193167"/>
                    </a:cubicBezTo>
                    <a:cubicBezTo>
                      <a:pt x="118104" y="193167"/>
                      <a:pt x="121533" y="193738"/>
                      <a:pt x="124962" y="193738"/>
                    </a:cubicBezTo>
                    <a:moveTo>
                      <a:pt x="124962" y="0"/>
                    </a:moveTo>
                    <a:cubicBezTo>
                      <a:pt x="63812" y="0"/>
                      <a:pt x="11234" y="45148"/>
                      <a:pt x="1518" y="105727"/>
                    </a:cubicBezTo>
                    <a:cubicBezTo>
                      <a:pt x="-3625" y="138875"/>
                      <a:pt x="4376" y="171450"/>
                      <a:pt x="24378" y="198310"/>
                    </a:cubicBezTo>
                    <a:cubicBezTo>
                      <a:pt x="43809" y="225171"/>
                      <a:pt x="72956" y="242887"/>
                      <a:pt x="106103" y="248031"/>
                    </a:cubicBezTo>
                    <a:cubicBezTo>
                      <a:pt x="112389" y="249174"/>
                      <a:pt x="118676" y="249745"/>
                      <a:pt x="125534" y="249745"/>
                    </a:cubicBezTo>
                    <a:cubicBezTo>
                      <a:pt x="186684" y="249745"/>
                      <a:pt x="239262" y="204597"/>
                      <a:pt x="248978" y="144018"/>
                    </a:cubicBezTo>
                    <a:cubicBezTo>
                      <a:pt x="254121" y="110871"/>
                      <a:pt x="246120" y="78295"/>
                      <a:pt x="226118" y="51435"/>
                    </a:cubicBezTo>
                    <a:cubicBezTo>
                      <a:pt x="206687" y="24575"/>
                      <a:pt x="177540" y="6858"/>
                      <a:pt x="144393" y="1714"/>
                    </a:cubicBezTo>
                    <a:cubicBezTo>
                      <a:pt x="137535" y="572"/>
                      <a:pt x="131249" y="0"/>
                      <a:pt x="124962" y="0"/>
                    </a:cubicBezTo>
                    <a:lnTo>
                      <a:pt x="124962" y="0"/>
                    </a:lnTo>
                    <a:close/>
                    <a:moveTo>
                      <a:pt x="124962" y="174307"/>
                    </a:moveTo>
                    <a:cubicBezTo>
                      <a:pt x="122676" y="174307"/>
                      <a:pt x="119819" y="174307"/>
                      <a:pt x="117533" y="173736"/>
                    </a:cubicBezTo>
                    <a:cubicBezTo>
                      <a:pt x="90672" y="169735"/>
                      <a:pt x="71813" y="144018"/>
                      <a:pt x="76385" y="117157"/>
                    </a:cubicBezTo>
                    <a:cubicBezTo>
                      <a:pt x="79814" y="93155"/>
                      <a:pt x="100959" y="75438"/>
                      <a:pt x="124962" y="75438"/>
                    </a:cubicBezTo>
                    <a:cubicBezTo>
                      <a:pt x="127248" y="75438"/>
                      <a:pt x="130106" y="75438"/>
                      <a:pt x="132392" y="76010"/>
                    </a:cubicBezTo>
                    <a:cubicBezTo>
                      <a:pt x="145536" y="78295"/>
                      <a:pt x="156966" y="85153"/>
                      <a:pt x="164967" y="95440"/>
                    </a:cubicBezTo>
                    <a:cubicBezTo>
                      <a:pt x="172968" y="106299"/>
                      <a:pt x="175826" y="119443"/>
                      <a:pt x="174111" y="132017"/>
                    </a:cubicBezTo>
                    <a:cubicBezTo>
                      <a:pt x="170111" y="156020"/>
                      <a:pt x="148965" y="174307"/>
                      <a:pt x="124962" y="174307"/>
                    </a:cubicBezTo>
                    <a:lnTo>
                      <a:pt x="124962" y="174307"/>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96" name="Freeform 295">
                <a:extLst>
                  <a:ext uri="{FF2B5EF4-FFF2-40B4-BE49-F238E27FC236}">
                    <a16:creationId xmlns:a16="http://schemas.microsoft.com/office/drawing/2014/main" id="{6345A6CC-0CF2-704D-8626-B4A272CE09D3}"/>
                  </a:ext>
                </a:extLst>
              </p:cNvPr>
              <p:cNvSpPr/>
              <p:nvPr/>
            </p:nvSpPr>
            <p:spPr>
              <a:xfrm>
                <a:off x="6771486" y="-521087"/>
                <a:ext cx="54357" cy="54356"/>
              </a:xfrm>
              <a:custGeom>
                <a:avLst/>
                <a:gdLst>
                  <a:gd name="connsiteX0" fmla="*/ 31179 w 54357"/>
                  <a:gd name="connsiteY0" fmla="*/ 318 h 54356"/>
                  <a:gd name="connsiteX1" fmla="*/ 318 w 54357"/>
                  <a:gd name="connsiteY1" fmla="*/ 23178 h 54356"/>
                  <a:gd name="connsiteX2" fmla="*/ 23178 w 54357"/>
                  <a:gd name="connsiteY2" fmla="*/ 54039 h 54356"/>
                  <a:gd name="connsiteX3" fmla="*/ 54039 w 54357"/>
                  <a:gd name="connsiteY3" fmla="*/ 31179 h 54356"/>
                  <a:gd name="connsiteX4" fmla="*/ 31179 w 54357"/>
                  <a:gd name="connsiteY4" fmla="*/ 318 h 5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7" h="54356">
                    <a:moveTo>
                      <a:pt x="31179" y="318"/>
                    </a:moveTo>
                    <a:cubicBezTo>
                      <a:pt x="16320" y="-1968"/>
                      <a:pt x="2604" y="8319"/>
                      <a:pt x="318" y="23178"/>
                    </a:cubicBezTo>
                    <a:cubicBezTo>
                      <a:pt x="-1968" y="38037"/>
                      <a:pt x="8319" y="51753"/>
                      <a:pt x="23178" y="54039"/>
                    </a:cubicBezTo>
                    <a:cubicBezTo>
                      <a:pt x="38037" y="56325"/>
                      <a:pt x="51753" y="46038"/>
                      <a:pt x="54039" y="31179"/>
                    </a:cubicBezTo>
                    <a:cubicBezTo>
                      <a:pt x="56325" y="16891"/>
                      <a:pt x="46038" y="2604"/>
                      <a:pt x="31179" y="318"/>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97" name="Freeform 296">
                <a:extLst>
                  <a:ext uri="{FF2B5EF4-FFF2-40B4-BE49-F238E27FC236}">
                    <a16:creationId xmlns:a16="http://schemas.microsoft.com/office/drawing/2014/main" id="{838027C2-BB79-3F4A-B67E-24C6855DB56F}"/>
                  </a:ext>
                </a:extLst>
              </p:cNvPr>
              <p:cNvSpPr/>
              <p:nvPr/>
            </p:nvSpPr>
            <p:spPr>
              <a:xfrm>
                <a:off x="5798540" y="-2358713"/>
                <a:ext cx="1115568" cy="1115567"/>
              </a:xfrm>
              <a:custGeom>
                <a:avLst/>
                <a:gdLst>
                  <a:gd name="connsiteX0" fmla="*/ 557784 w 1115568"/>
                  <a:gd name="connsiteY0" fmla="*/ 1115568 h 1115567"/>
                  <a:gd name="connsiteX1" fmla="*/ 0 w 1115568"/>
                  <a:gd name="connsiteY1" fmla="*/ 557784 h 1115567"/>
                  <a:gd name="connsiteX2" fmla="*/ 557784 w 1115568"/>
                  <a:gd name="connsiteY2" fmla="*/ 0 h 1115567"/>
                  <a:gd name="connsiteX3" fmla="*/ 1115568 w 1115568"/>
                  <a:gd name="connsiteY3" fmla="*/ 557784 h 1115567"/>
                  <a:gd name="connsiteX4" fmla="*/ 1115568 w 1115568"/>
                  <a:gd name="connsiteY4" fmla="*/ 557784 h 1115567"/>
                  <a:gd name="connsiteX5" fmla="*/ 557784 w 1115568"/>
                  <a:gd name="connsiteY5" fmla="*/ 1115568 h 1115567"/>
                  <a:gd name="connsiteX6" fmla="*/ 557784 w 1115568"/>
                  <a:gd name="connsiteY6" fmla="*/ 80581 h 1115567"/>
                  <a:gd name="connsiteX7" fmla="*/ 80010 w 1115568"/>
                  <a:gd name="connsiteY7" fmla="*/ 558355 h 1115567"/>
                  <a:gd name="connsiteX8" fmla="*/ 557784 w 1115568"/>
                  <a:gd name="connsiteY8" fmla="*/ 1036129 h 1115567"/>
                  <a:gd name="connsiteX9" fmla="*/ 1035558 w 1115568"/>
                  <a:gd name="connsiteY9" fmla="*/ 558355 h 1115567"/>
                  <a:gd name="connsiteX10" fmla="*/ 1035558 w 1115568"/>
                  <a:gd name="connsiteY10" fmla="*/ 558355 h 1115567"/>
                  <a:gd name="connsiteX11" fmla="*/ 557784 w 1115568"/>
                  <a:gd name="connsiteY11" fmla="*/ 80581 h 1115567"/>
                  <a:gd name="connsiteX12" fmla="*/ 557784 w 1115568"/>
                  <a:gd name="connsiteY12" fmla="*/ 80581 h 111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5568" h="1115567">
                    <a:moveTo>
                      <a:pt x="557784" y="1115568"/>
                    </a:moveTo>
                    <a:cubicBezTo>
                      <a:pt x="249746" y="1115568"/>
                      <a:pt x="0" y="865823"/>
                      <a:pt x="0" y="557784"/>
                    </a:cubicBezTo>
                    <a:cubicBezTo>
                      <a:pt x="0" y="249745"/>
                      <a:pt x="249746" y="0"/>
                      <a:pt x="557784" y="0"/>
                    </a:cubicBezTo>
                    <a:cubicBezTo>
                      <a:pt x="865823" y="0"/>
                      <a:pt x="1115568" y="249745"/>
                      <a:pt x="1115568" y="557784"/>
                    </a:cubicBezTo>
                    <a:lnTo>
                      <a:pt x="1115568" y="557784"/>
                    </a:lnTo>
                    <a:cubicBezTo>
                      <a:pt x="1114425" y="865823"/>
                      <a:pt x="864679" y="1115568"/>
                      <a:pt x="557784" y="1115568"/>
                    </a:cubicBezTo>
                    <a:close/>
                    <a:moveTo>
                      <a:pt x="557784" y="80581"/>
                    </a:moveTo>
                    <a:cubicBezTo>
                      <a:pt x="293751" y="80581"/>
                      <a:pt x="80010" y="294323"/>
                      <a:pt x="80010" y="558355"/>
                    </a:cubicBezTo>
                    <a:cubicBezTo>
                      <a:pt x="80010" y="822388"/>
                      <a:pt x="293751" y="1036129"/>
                      <a:pt x="557784" y="1036129"/>
                    </a:cubicBezTo>
                    <a:cubicBezTo>
                      <a:pt x="821817" y="1036129"/>
                      <a:pt x="1035558" y="822388"/>
                      <a:pt x="1035558" y="558355"/>
                    </a:cubicBezTo>
                    <a:lnTo>
                      <a:pt x="1035558" y="558355"/>
                    </a:lnTo>
                    <a:cubicBezTo>
                      <a:pt x="1034987" y="294323"/>
                      <a:pt x="820674" y="80581"/>
                      <a:pt x="557784" y="80581"/>
                    </a:cubicBezTo>
                    <a:lnTo>
                      <a:pt x="557784" y="80581"/>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300" name="Group 299">
              <a:extLst>
                <a:ext uri="{FF2B5EF4-FFF2-40B4-BE49-F238E27FC236}">
                  <a16:creationId xmlns:a16="http://schemas.microsoft.com/office/drawing/2014/main" id="{37EBC44A-C580-FE4A-BAFF-91874A89AFD6}"/>
                </a:ext>
              </a:extLst>
            </p:cNvPr>
            <p:cNvGrpSpPr/>
            <p:nvPr/>
          </p:nvGrpSpPr>
          <p:grpSpPr>
            <a:xfrm>
              <a:off x="3141930" y="4820642"/>
              <a:ext cx="411169" cy="548125"/>
              <a:chOff x="2715399" y="4388221"/>
              <a:chExt cx="680706" cy="907443"/>
            </a:xfrm>
          </p:grpSpPr>
          <p:sp>
            <p:nvSpPr>
              <p:cNvPr id="181" name="Freeform 180">
                <a:extLst>
                  <a:ext uri="{FF2B5EF4-FFF2-40B4-BE49-F238E27FC236}">
                    <a16:creationId xmlns:a16="http://schemas.microsoft.com/office/drawing/2014/main" id="{1E3472E7-F893-9848-83EC-22DE07925FE1}"/>
                  </a:ext>
                </a:extLst>
              </p:cNvPr>
              <p:cNvSpPr/>
              <p:nvPr/>
            </p:nvSpPr>
            <p:spPr>
              <a:xfrm>
                <a:off x="2728466" y="4401398"/>
                <a:ext cx="633416" cy="866400"/>
              </a:xfrm>
              <a:custGeom>
                <a:avLst/>
                <a:gdLst>
                  <a:gd name="connsiteX0" fmla="*/ 281868 w 1933502"/>
                  <a:gd name="connsiteY0" fmla="*/ 1221648 h 2644682"/>
                  <a:gd name="connsiteX1" fmla="*/ 281868 w 1933502"/>
                  <a:gd name="connsiteY1" fmla="*/ 2502951 h 2644682"/>
                  <a:gd name="connsiteX2" fmla="*/ 423600 w 1933502"/>
                  <a:gd name="connsiteY2" fmla="*/ 2644683 h 2644682"/>
                  <a:gd name="connsiteX3" fmla="*/ 1506592 w 1933502"/>
                  <a:gd name="connsiteY3" fmla="*/ 2644683 h 2644682"/>
                  <a:gd name="connsiteX4" fmla="*/ 1648324 w 1933502"/>
                  <a:gd name="connsiteY4" fmla="*/ 2502951 h 2644682"/>
                  <a:gd name="connsiteX5" fmla="*/ 1648324 w 1933502"/>
                  <a:gd name="connsiteY5" fmla="*/ 2502951 h 2644682"/>
                  <a:gd name="connsiteX6" fmla="*/ 1648324 w 1933502"/>
                  <a:gd name="connsiteY6" fmla="*/ 1221648 h 2644682"/>
                  <a:gd name="connsiteX7" fmla="*/ 1733478 w 1933502"/>
                  <a:gd name="connsiteY7" fmla="*/ 1136494 h 2644682"/>
                  <a:gd name="connsiteX8" fmla="*/ 1733478 w 1933502"/>
                  <a:gd name="connsiteY8" fmla="*/ 1136494 h 2644682"/>
                  <a:gd name="connsiteX9" fmla="*/ 1848349 w 1933502"/>
                  <a:gd name="connsiteY9" fmla="*/ 1136494 h 2644682"/>
                  <a:gd name="connsiteX10" fmla="*/ 1933503 w 1933502"/>
                  <a:gd name="connsiteY10" fmla="*/ 1051341 h 2644682"/>
                  <a:gd name="connsiteX11" fmla="*/ 1910643 w 1933502"/>
                  <a:gd name="connsiteY11" fmla="*/ 993619 h 2644682"/>
                  <a:gd name="connsiteX12" fmla="*/ 1014531 w 1933502"/>
                  <a:gd name="connsiteY12" fmla="*/ 27213 h 2644682"/>
                  <a:gd name="connsiteX13" fmla="*/ 893944 w 1933502"/>
                  <a:gd name="connsiteY13" fmla="*/ 22641 h 2644682"/>
                  <a:gd name="connsiteX14" fmla="*/ 888801 w 1933502"/>
                  <a:gd name="connsiteY14" fmla="*/ 27784 h 2644682"/>
                  <a:gd name="connsiteX15" fmla="*/ 21835 w 1933502"/>
                  <a:gd name="connsiteY15" fmla="*/ 994762 h 2644682"/>
                  <a:gd name="connsiteX16" fmla="*/ 28122 w 1933502"/>
                  <a:gd name="connsiteY16" fmla="*/ 1114777 h 2644682"/>
                  <a:gd name="connsiteX17" fmla="*/ 85272 w 1933502"/>
                  <a:gd name="connsiteY17" fmla="*/ 1136494 h 2644682"/>
                  <a:gd name="connsiteX18" fmla="*/ 196714 w 1933502"/>
                  <a:gd name="connsiteY18" fmla="*/ 1136494 h 2644682"/>
                  <a:gd name="connsiteX19" fmla="*/ 281868 w 1933502"/>
                  <a:gd name="connsiteY19" fmla="*/ 1221648 h 2644682"/>
                  <a:gd name="connsiteX20" fmla="*/ 281868 w 1933502"/>
                  <a:gd name="connsiteY20" fmla="*/ 1221648 h 26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3502" h="2644682">
                    <a:moveTo>
                      <a:pt x="281868" y="1221648"/>
                    </a:moveTo>
                    <a:lnTo>
                      <a:pt x="281868" y="2502951"/>
                    </a:lnTo>
                    <a:cubicBezTo>
                      <a:pt x="281868" y="2581246"/>
                      <a:pt x="345304" y="2644683"/>
                      <a:pt x="423600" y="2644683"/>
                    </a:cubicBezTo>
                    <a:lnTo>
                      <a:pt x="1506592" y="2644683"/>
                    </a:lnTo>
                    <a:cubicBezTo>
                      <a:pt x="1584888" y="2644683"/>
                      <a:pt x="1648324" y="2581246"/>
                      <a:pt x="1648324" y="2502951"/>
                    </a:cubicBezTo>
                    <a:lnTo>
                      <a:pt x="1648324" y="2502951"/>
                    </a:lnTo>
                    <a:lnTo>
                      <a:pt x="1648324" y="1221648"/>
                    </a:lnTo>
                    <a:cubicBezTo>
                      <a:pt x="1648324" y="1174785"/>
                      <a:pt x="1686615" y="1136494"/>
                      <a:pt x="1733478" y="1136494"/>
                    </a:cubicBezTo>
                    <a:lnTo>
                      <a:pt x="1733478" y="1136494"/>
                    </a:lnTo>
                    <a:lnTo>
                      <a:pt x="1848349" y="1136494"/>
                    </a:lnTo>
                    <a:cubicBezTo>
                      <a:pt x="1895212" y="1136494"/>
                      <a:pt x="1933503" y="1098204"/>
                      <a:pt x="1933503" y="1051341"/>
                    </a:cubicBezTo>
                    <a:cubicBezTo>
                      <a:pt x="1933503" y="1030195"/>
                      <a:pt x="1925502" y="1009621"/>
                      <a:pt x="1910643" y="993619"/>
                    </a:cubicBezTo>
                    <a:lnTo>
                      <a:pt x="1014531" y="27213"/>
                    </a:lnTo>
                    <a:cubicBezTo>
                      <a:pt x="982527" y="-7077"/>
                      <a:pt x="928806" y="-9363"/>
                      <a:pt x="893944" y="22641"/>
                    </a:cubicBezTo>
                    <a:cubicBezTo>
                      <a:pt x="892230" y="24355"/>
                      <a:pt x="890515" y="26070"/>
                      <a:pt x="888801" y="27784"/>
                    </a:cubicBezTo>
                    <a:lnTo>
                      <a:pt x="21835" y="994762"/>
                    </a:lnTo>
                    <a:cubicBezTo>
                      <a:pt x="-9597" y="1029624"/>
                      <a:pt x="-6740" y="1083345"/>
                      <a:pt x="28122" y="1114777"/>
                    </a:cubicBezTo>
                    <a:cubicBezTo>
                      <a:pt x="43552" y="1129065"/>
                      <a:pt x="64126" y="1136494"/>
                      <a:pt x="85272" y="1136494"/>
                    </a:cubicBezTo>
                    <a:lnTo>
                      <a:pt x="196714" y="1136494"/>
                    </a:lnTo>
                    <a:cubicBezTo>
                      <a:pt x="243577" y="1136494"/>
                      <a:pt x="281868" y="1174785"/>
                      <a:pt x="281868" y="1221648"/>
                    </a:cubicBezTo>
                    <a:lnTo>
                      <a:pt x="281868" y="1221648"/>
                    </a:ln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301" name="Freeform 300">
                <a:extLst>
                  <a:ext uri="{FF2B5EF4-FFF2-40B4-BE49-F238E27FC236}">
                    <a16:creationId xmlns:a16="http://schemas.microsoft.com/office/drawing/2014/main" id="{AEA2F2E7-1609-B34C-BE61-D4451CF1A763}"/>
                  </a:ext>
                </a:extLst>
              </p:cNvPr>
              <p:cNvSpPr/>
              <p:nvPr/>
            </p:nvSpPr>
            <p:spPr>
              <a:xfrm>
                <a:off x="2762688" y="4429265"/>
                <a:ext cx="633417" cy="866399"/>
              </a:xfrm>
              <a:custGeom>
                <a:avLst/>
                <a:gdLst>
                  <a:gd name="connsiteX0" fmla="*/ 281868 w 1933502"/>
                  <a:gd name="connsiteY0" fmla="*/ 1221648 h 2644682"/>
                  <a:gd name="connsiteX1" fmla="*/ 281868 w 1933502"/>
                  <a:gd name="connsiteY1" fmla="*/ 2502951 h 2644682"/>
                  <a:gd name="connsiteX2" fmla="*/ 423600 w 1933502"/>
                  <a:gd name="connsiteY2" fmla="*/ 2644683 h 2644682"/>
                  <a:gd name="connsiteX3" fmla="*/ 1506592 w 1933502"/>
                  <a:gd name="connsiteY3" fmla="*/ 2644683 h 2644682"/>
                  <a:gd name="connsiteX4" fmla="*/ 1648324 w 1933502"/>
                  <a:gd name="connsiteY4" fmla="*/ 2502951 h 2644682"/>
                  <a:gd name="connsiteX5" fmla="*/ 1648324 w 1933502"/>
                  <a:gd name="connsiteY5" fmla="*/ 2502951 h 2644682"/>
                  <a:gd name="connsiteX6" fmla="*/ 1648324 w 1933502"/>
                  <a:gd name="connsiteY6" fmla="*/ 1221648 h 2644682"/>
                  <a:gd name="connsiteX7" fmla="*/ 1733478 w 1933502"/>
                  <a:gd name="connsiteY7" fmla="*/ 1136494 h 2644682"/>
                  <a:gd name="connsiteX8" fmla="*/ 1733478 w 1933502"/>
                  <a:gd name="connsiteY8" fmla="*/ 1136494 h 2644682"/>
                  <a:gd name="connsiteX9" fmla="*/ 1848349 w 1933502"/>
                  <a:gd name="connsiteY9" fmla="*/ 1136494 h 2644682"/>
                  <a:gd name="connsiteX10" fmla="*/ 1933503 w 1933502"/>
                  <a:gd name="connsiteY10" fmla="*/ 1051341 h 2644682"/>
                  <a:gd name="connsiteX11" fmla="*/ 1910643 w 1933502"/>
                  <a:gd name="connsiteY11" fmla="*/ 993619 h 2644682"/>
                  <a:gd name="connsiteX12" fmla="*/ 1014531 w 1933502"/>
                  <a:gd name="connsiteY12" fmla="*/ 27213 h 2644682"/>
                  <a:gd name="connsiteX13" fmla="*/ 893944 w 1933502"/>
                  <a:gd name="connsiteY13" fmla="*/ 22641 h 2644682"/>
                  <a:gd name="connsiteX14" fmla="*/ 888801 w 1933502"/>
                  <a:gd name="connsiteY14" fmla="*/ 27784 h 2644682"/>
                  <a:gd name="connsiteX15" fmla="*/ 21835 w 1933502"/>
                  <a:gd name="connsiteY15" fmla="*/ 994762 h 2644682"/>
                  <a:gd name="connsiteX16" fmla="*/ 28122 w 1933502"/>
                  <a:gd name="connsiteY16" fmla="*/ 1114777 h 2644682"/>
                  <a:gd name="connsiteX17" fmla="*/ 85272 w 1933502"/>
                  <a:gd name="connsiteY17" fmla="*/ 1136494 h 2644682"/>
                  <a:gd name="connsiteX18" fmla="*/ 196714 w 1933502"/>
                  <a:gd name="connsiteY18" fmla="*/ 1136494 h 2644682"/>
                  <a:gd name="connsiteX19" fmla="*/ 281868 w 1933502"/>
                  <a:gd name="connsiteY19" fmla="*/ 1221648 h 2644682"/>
                  <a:gd name="connsiteX20" fmla="*/ 281868 w 1933502"/>
                  <a:gd name="connsiteY20" fmla="*/ 1221648 h 26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3502" h="2644682">
                    <a:moveTo>
                      <a:pt x="281868" y="1221648"/>
                    </a:moveTo>
                    <a:lnTo>
                      <a:pt x="281868" y="2502951"/>
                    </a:lnTo>
                    <a:cubicBezTo>
                      <a:pt x="281868" y="2581246"/>
                      <a:pt x="345304" y="2644683"/>
                      <a:pt x="423600" y="2644683"/>
                    </a:cubicBezTo>
                    <a:lnTo>
                      <a:pt x="1506592" y="2644683"/>
                    </a:lnTo>
                    <a:cubicBezTo>
                      <a:pt x="1584888" y="2644683"/>
                      <a:pt x="1648324" y="2581246"/>
                      <a:pt x="1648324" y="2502951"/>
                    </a:cubicBezTo>
                    <a:lnTo>
                      <a:pt x="1648324" y="2502951"/>
                    </a:lnTo>
                    <a:lnTo>
                      <a:pt x="1648324" y="1221648"/>
                    </a:lnTo>
                    <a:cubicBezTo>
                      <a:pt x="1648324" y="1174785"/>
                      <a:pt x="1686615" y="1136494"/>
                      <a:pt x="1733478" y="1136494"/>
                    </a:cubicBezTo>
                    <a:lnTo>
                      <a:pt x="1733478" y="1136494"/>
                    </a:lnTo>
                    <a:lnTo>
                      <a:pt x="1848349" y="1136494"/>
                    </a:lnTo>
                    <a:cubicBezTo>
                      <a:pt x="1895212" y="1136494"/>
                      <a:pt x="1933503" y="1098204"/>
                      <a:pt x="1933503" y="1051341"/>
                    </a:cubicBezTo>
                    <a:cubicBezTo>
                      <a:pt x="1933503" y="1030195"/>
                      <a:pt x="1925502" y="1009621"/>
                      <a:pt x="1910643" y="993619"/>
                    </a:cubicBezTo>
                    <a:lnTo>
                      <a:pt x="1014531" y="27213"/>
                    </a:lnTo>
                    <a:cubicBezTo>
                      <a:pt x="982527" y="-7077"/>
                      <a:pt x="928806" y="-9363"/>
                      <a:pt x="893944" y="22641"/>
                    </a:cubicBezTo>
                    <a:cubicBezTo>
                      <a:pt x="892230" y="24355"/>
                      <a:pt x="890515" y="26070"/>
                      <a:pt x="888801" y="27784"/>
                    </a:cubicBezTo>
                    <a:lnTo>
                      <a:pt x="21835" y="994762"/>
                    </a:lnTo>
                    <a:cubicBezTo>
                      <a:pt x="-9597" y="1029624"/>
                      <a:pt x="-6740" y="1083345"/>
                      <a:pt x="28122" y="1114777"/>
                    </a:cubicBezTo>
                    <a:cubicBezTo>
                      <a:pt x="43552" y="1129065"/>
                      <a:pt x="64126" y="1136494"/>
                      <a:pt x="85272" y="1136494"/>
                    </a:cubicBezTo>
                    <a:lnTo>
                      <a:pt x="196714" y="1136494"/>
                    </a:lnTo>
                    <a:cubicBezTo>
                      <a:pt x="243577" y="1136494"/>
                      <a:pt x="281868" y="1174785"/>
                      <a:pt x="281868" y="1221648"/>
                    </a:cubicBezTo>
                    <a:lnTo>
                      <a:pt x="281868" y="1221648"/>
                    </a:lnTo>
                    <a:close/>
                  </a:path>
                </a:pathLst>
              </a:custGeom>
              <a:solidFill>
                <a:schemeClr val="accent6"/>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82" name="Freeform 181">
                <a:extLst>
                  <a:ext uri="{FF2B5EF4-FFF2-40B4-BE49-F238E27FC236}">
                    <a16:creationId xmlns:a16="http://schemas.microsoft.com/office/drawing/2014/main" id="{E38D3816-ABA1-5B42-B42D-958DB0721ECD}"/>
                  </a:ext>
                </a:extLst>
              </p:cNvPr>
              <p:cNvSpPr/>
              <p:nvPr/>
            </p:nvSpPr>
            <p:spPr>
              <a:xfrm>
                <a:off x="2715399" y="4388221"/>
                <a:ext cx="659642" cy="892870"/>
              </a:xfrm>
              <a:custGeom>
                <a:avLst/>
                <a:gdLst>
                  <a:gd name="connsiteX0" fmla="*/ 1546479 w 2013556"/>
                  <a:gd name="connsiteY0" fmla="*/ 2725484 h 2725483"/>
                  <a:gd name="connsiteX1" fmla="*/ 463486 w 2013556"/>
                  <a:gd name="connsiteY1" fmla="*/ 2725484 h 2725483"/>
                  <a:gd name="connsiteX2" fmla="*/ 281749 w 2013556"/>
                  <a:gd name="connsiteY2" fmla="*/ 2543747 h 2725483"/>
                  <a:gd name="connsiteX3" fmla="*/ 281749 w 2013556"/>
                  <a:gd name="connsiteY3" fmla="*/ 1262444 h 2725483"/>
                  <a:gd name="connsiteX4" fmla="*/ 236601 w 2013556"/>
                  <a:gd name="connsiteY4" fmla="*/ 1217295 h 2725483"/>
                  <a:gd name="connsiteX5" fmla="*/ 125158 w 2013556"/>
                  <a:gd name="connsiteY5" fmla="*/ 1217295 h 2725483"/>
                  <a:gd name="connsiteX6" fmla="*/ 0 w 2013556"/>
                  <a:gd name="connsiteY6" fmla="*/ 1092137 h 2725483"/>
                  <a:gd name="connsiteX7" fmla="*/ 32004 w 2013556"/>
                  <a:gd name="connsiteY7" fmla="*/ 1008126 h 2725483"/>
                  <a:gd name="connsiteX8" fmla="*/ 898969 w 2013556"/>
                  <a:gd name="connsiteY8" fmla="*/ 41719 h 2725483"/>
                  <a:gd name="connsiteX9" fmla="*/ 990981 w 2013556"/>
                  <a:gd name="connsiteY9" fmla="*/ 0 h 2725483"/>
                  <a:gd name="connsiteX10" fmla="*/ 992124 w 2013556"/>
                  <a:gd name="connsiteY10" fmla="*/ 0 h 2725483"/>
                  <a:gd name="connsiteX11" fmla="*/ 1084135 w 2013556"/>
                  <a:gd name="connsiteY11" fmla="*/ 40005 h 2725483"/>
                  <a:gd name="connsiteX12" fmla="*/ 1980248 w 2013556"/>
                  <a:gd name="connsiteY12" fmla="*/ 1006412 h 2725483"/>
                  <a:gd name="connsiteX13" fmla="*/ 1973389 w 2013556"/>
                  <a:gd name="connsiteY13" fmla="*/ 1183005 h 2725483"/>
                  <a:gd name="connsiteX14" fmla="*/ 1888236 w 2013556"/>
                  <a:gd name="connsiteY14" fmla="*/ 1216152 h 2725483"/>
                  <a:gd name="connsiteX15" fmla="*/ 1773364 w 2013556"/>
                  <a:gd name="connsiteY15" fmla="*/ 1216152 h 2725483"/>
                  <a:gd name="connsiteX16" fmla="*/ 1728216 w 2013556"/>
                  <a:gd name="connsiteY16" fmla="*/ 1261300 h 2725483"/>
                  <a:gd name="connsiteX17" fmla="*/ 1728216 w 2013556"/>
                  <a:gd name="connsiteY17" fmla="*/ 2542604 h 2725483"/>
                  <a:gd name="connsiteX18" fmla="*/ 1546479 w 2013556"/>
                  <a:gd name="connsiteY18" fmla="*/ 2725484 h 2725483"/>
                  <a:gd name="connsiteX19" fmla="*/ 992124 w 2013556"/>
                  <a:gd name="connsiteY19" fmla="*/ 80582 h 2725483"/>
                  <a:gd name="connsiteX20" fmla="*/ 992124 w 2013556"/>
                  <a:gd name="connsiteY20" fmla="*/ 80582 h 2725483"/>
                  <a:gd name="connsiteX21" fmla="*/ 958405 w 2013556"/>
                  <a:gd name="connsiteY21" fmla="*/ 95440 h 2725483"/>
                  <a:gd name="connsiteX22" fmla="*/ 91440 w 2013556"/>
                  <a:gd name="connsiteY22" fmla="*/ 1061847 h 2725483"/>
                  <a:gd name="connsiteX23" fmla="*/ 94869 w 2013556"/>
                  <a:gd name="connsiteY23" fmla="*/ 1125284 h 2725483"/>
                  <a:gd name="connsiteX24" fmla="*/ 125158 w 2013556"/>
                  <a:gd name="connsiteY24" fmla="*/ 1136714 h 2725483"/>
                  <a:gd name="connsiteX25" fmla="*/ 236601 w 2013556"/>
                  <a:gd name="connsiteY25" fmla="*/ 1136714 h 2725483"/>
                  <a:gd name="connsiteX26" fmla="*/ 361759 w 2013556"/>
                  <a:gd name="connsiteY26" fmla="*/ 1261872 h 2725483"/>
                  <a:gd name="connsiteX27" fmla="*/ 361759 w 2013556"/>
                  <a:gd name="connsiteY27" fmla="*/ 2543175 h 2725483"/>
                  <a:gd name="connsiteX28" fmla="*/ 463486 w 2013556"/>
                  <a:gd name="connsiteY28" fmla="*/ 2644902 h 2725483"/>
                  <a:gd name="connsiteX29" fmla="*/ 1546479 w 2013556"/>
                  <a:gd name="connsiteY29" fmla="*/ 2644902 h 2725483"/>
                  <a:gd name="connsiteX30" fmla="*/ 1648206 w 2013556"/>
                  <a:gd name="connsiteY30" fmla="*/ 2543175 h 2725483"/>
                  <a:gd name="connsiteX31" fmla="*/ 1648206 w 2013556"/>
                  <a:gd name="connsiteY31" fmla="*/ 1262444 h 2725483"/>
                  <a:gd name="connsiteX32" fmla="*/ 1773364 w 2013556"/>
                  <a:gd name="connsiteY32" fmla="*/ 1137285 h 2725483"/>
                  <a:gd name="connsiteX33" fmla="*/ 1888236 w 2013556"/>
                  <a:gd name="connsiteY33" fmla="*/ 1137285 h 2725483"/>
                  <a:gd name="connsiteX34" fmla="*/ 1933384 w 2013556"/>
                  <a:gd name="connsiteY34" fmla="*/ 1092137 h 2725483"/>
                  <a:gd name="connsiteX35" fmla="*/ 1921383 w 2013556"/>
                  <a:gd name="connsiteY35" fmla="*/ 1061275 h 2725483"/>
                  <a:gd name="connsiteX36" fmla="*/ 1025271 w 2013556"/>
                  <a:gd name="connsiteY36" fmla="*/ 95440 h 2725483"/>
                  <a:gd name="connsiteX37" fmla="*/ 992124 w 2013556"/>
                  <a:gd name="connsiteY37" fmla="*/ 80582 h 272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3556" h="2725483">
                    <a:moveTo>
                      <a:pt x="1546479" y="2725484"/>
                    </a:moveTo>
                    <a:lnTo>
                      <a:pt x="463486" y="2725484"/>
                    </a:lnTo>
                    <a:cubicBezTo>
                      <a:pt x="362903" y="2725484"/>
                      <a:pt x="281749" y="2643759"/>
                      <a:pt x="281749" y="2543747"/>
                    </a:cubicBezTo>
                    <a:lnTo>
                      <a:pt x="281749" y="1262444"/>
                    </a:lnTo>
                    <a:cubicBezTo>
                      <a:pt x="281749" y="1237298"/>
                      <a:pt x="261747" y="1217295"/>
                      <a:pt x="236601" y="1217295"/>
                    </a:cubicBezTo>
                    <a:lnTo>
                      <a:pt x="125158" y="1217295"/>
                    </a:lnTo>
                    <a:cubicBezTo>
                      <a:pt x="56007" y="1217295"/>
                      <a:pt x="0" y="1161288"/>
                      <a:pt x="0" y="1092137"/>
                    </a:cubicBezTo>
                    <a:cubicBezTo>
                      <a:pt x="0" y="1061275"/>
                      <a:pt x="11430" y="1031558"/>
                      <a:pt x="32004" y="1008126"/>
                    </a:cubicBezTo>
                    <a:lnTo>
                      <a:pt x="898969" y="41719"/>
                    </a:lnTo>
                    <a:cubicBezTo>
                      <a:pt x="922401" y="15430"/>
                      <a:pt x="956119" y="572"/>
                      <a:pt x="990981" y="0"/>
                    </a:cubicBezTo>
                    <a:lnTo>
                      <a:pt x="992124" y="0"/>
                    </a:lnTo>
                    <a:cubicBezTo>
                      <a:pt x="1026985" y="0"/>
                      <a:pt x="1060133" y="14288"/>
                      <a:pt x="1084135" y="40005"/>
                    </a:cubicBezTo>
                    <a:lnTo>
                      <a:pt x="1980248" y="1006412"/>
                    </a:lnTo>
                    <a:cubicBezTo>
                      <a:pt x="2027110" y="1057275"/>
                      <a:pt x="2024253" y="1136142"/>
                      <a:pt x="1973389" y="1183005"/>
                    </a:cubicBezTo>
                    <a:cubicBezTo>
                      <a:pt x="1949958" y="1204722"/>
                      <a:pt x="1919668" y="1216152"/>
                      <a:pt x="1888236" y="1216152"/>
                    </a:cubicBezTo>
                    <a:lnTo>
                      <a:pt x="1773364" y="1216152"/>
                    </a:lnTo>
                    <a:cubicBezTo>
                      <a:pt x="1748218" y="1216152"/>
                      <a:pt x="1728216" y="1236154"/>
                      <a:pt x="1728216" y="1261300"/>
                    </a:cubicBezTo>
                    <a:lnTo>
                      <a:pt x="1728216" y="2542604"/>
                    </a:lnTo>
                    <a:cubicBezTo>
                      <a:pt x="1728216" y="2643759"/>
                      <a:pt x="1646491" y="2725484"/>
                      <a:pt x="1546479" y="2725484"/>
                    </a:cubicBezTo>
                    <a:close/>
                    <a:moveTo>
                      <a:pt x="992124" y="80582"/>
                    </a:moveTo>
                    <a:lnTo>
                      <a:pt x="992124" y="80582"/>
                    </a:lnTo>
                    <a:cubicBezTo>
                      <a:pt x="978979" y="80582"/>
                      <a:pt x="966978" y="86297"/>
                      <a:pt x="958405" y="95440"/>
                    </a:cubicBezTo>
                    <a:lnTo>
                      <a:pt x="91440" y="1061847"/>
                    </a:lnTo>
                    <a:cubicBezTo>
                      <a:pt x="74866" y="1080135"/>
                      <a:pt x="76009" y="1108710"/>
                      <a:pt x="94869" y="1125284"/>
                    </a:cubicBezTo>
                    <a:cubicBezTo>
                      <a:pt x="103441" y="1132713"/>
                      <a:pt x="113728" y="1136714"/>
                      <a:pt x="125158" y="1136714"/>
                    </a:cubicBezTo>
                    <a:lnTo>
                      <a:pt x="236601" y="1136714"/>
                    </a:lnTo>
                    <a:cubicBezTo>
                      <a:pt x="305753" y="1136714"/>
                      <a:pt x="361759" y="1192720"/>
                      <a:pt x="361759" y="1261872"/>
                    </a:cubicBezTo>
                    <a:lnTo>
                      <a:pt x="361759" y="2543175"/>
                    </a:lnTo>
                    <a:cubicBezTo>
                      <a:pt x="361759" y="2599182"/>
                      <a:pt x="407479" y="2644902"/>
                      <a:pt x="463486" y="2644902"/>
                    </a:cubicBezTo>
                    <a:lnTo>
                      <a:pt x="1546479" y="2644902"/>
                    </a:lnTo>
                    <a:cubicBezTo>
                      <a:pt x="1602486" y="2644902"/>
                      <a:pt x="1648206" y="2599182"/>
                      <a:pt x="1648206" y="2543175"/>
                    </a:cubicBezTo>
                    <a:lnTo>
                      <a:pt x="1648206" y="1262444"/>
                    </a:lnTo>
                    <a:cubicBezTo>
                      <a:pt x="1648206" y="1193292"/>
                      <a:pt x="1704213" y="1137285"/>
                      <a:pt x="1773364" y="1137285"/>
                    </a:cubicBezTo>
                    <a:lnTo>
                      <a:pt x="1888236" y="1137285"/>
                    </a:lnTo>
                    <a:cubicBezTo>
                      <a:pt x="1913382" y="1137285"/>
                      <a:pt x="1933384" y="1117283"/>
                      <a:pt x="1933384" y="1092137"/>
                    </a:cubicBezTo>
                    <a:cubicBezTo>
                      <a:pt x="1933384" y="1080707"/>
                      <a:pt x="1928813" y="1069848"/>
                      <a:pt x="1921383" y="1061275"/>
                    </a:cubicBezTo>
                    <a:lnTo>
                      <a:pt x="1025271" y="95440"/>
                    </a:lnTo>
                    <a:cubicBezTo>
                      <a:pt x="1016698" y="86297"/>
                      <a:pt x="1004697" y="80582"/>
                      <a:pt x="992124" y="80582"/>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sp>
        <p:nvSpPr>
          <p:cNvPr id="6" name="Rectangle 5">
            <a:extLst>
              <a:ext uri="{FF2B5EF4-FFF2-40B4-BE49-F238E27FC236}">
                <a16:creationId xmlns:a16="http://schemas.microsoft.com/office/drawing/2014/main" id="{A922E64F-BF7E-4D74-833E-6DC29894FBA4}"/>
              </a:ext>
            </a:extLst>
          </p:cNvPr>
          <p:cNvSpPr/>
          <p:nvPr/>
        </p:nvSpPr>
        <p:spPr>
          <a:xfrm>
            <a:off x="5973456" y="6031744"/>
            <a:ext cx="6096000" cy="215444"/>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B6E71"/>
                </a:solidFill>
                <a:effectLst/>
                <a:uLnTx/>
                <a:uFillTx/>
                <a:latin typeface="Arial" panose="020B0604020202020204"/>
                <a:ea typeface="+mn-ea"/>
                <a:cs typeface="+mn-cs"/>
              </a:rPr>
              <a:t>Source: https://blog.cureatr.com/what-does-patient-non-adherence-to-medication-really-cost</a:t>
            </a:r>
          </a:p>
        </p:txBody>
      </p:sp>
    </p:spTree>
    <p:extLst>
      <p:ext uri="{BB962C8B-B14F-4D97-AF65-F5344CB8AC3E}">
        <p14:creationId xmlns:p14="http://schemas.microsoft.com/office/powerpoint/2010/main" val="51319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B203F59-83F4-4AC9-ABCE-DFEBB5DD5ECC}"/>
              </a:ext>
            </a:extLst>
          </p:cNvPr>
          <p:cNvSpPr>
            <a:spLocks noGrp="1"/>
          </p:cNvSpPr>
          <p:nvPr>
            <p:ph type="body" idx="1"/>
          </p:nvPr>
        </p:nvSpPr>
        <p:spPr/>
        <p:txBody>
          <a:bodyPr/>
          <a:lstStyle/>
          <a:p>
            <a:pPr marL="233363" lvl="1" indent="-223838">
              <a:spcBef>
                <a:spcPts val="2400"/>
              </a:spcBef>
              <a:buSzPct val="100000"/>
              <a:buFont typeface="Wingdings" pitchFamily="2" charset="2"/>
              <a:buChar char="§"/>
            </a:pPr>
            <a:r>
              <a:rPr lang="en-US" sz="1100" b="0" dirty="0"/>
              <a:t>Chemically equivalent copy designed from a brand-name drug where the patent has expired </a:t>
            </a:r>
          </a:p>
          <a:p>
            <a:pPr marL="233363" lvl="1" indent="-223838">
              <a:spcBef>
                <a:spcPts val="2400"/>
              </a:spcBef>
              <a:buSzPct val="100000"/>
              <a:buFont typeface="Wingdings" pitchFamily="2" charset="2"/>
              <a:buChar char="§"/>
            </a:pPr>
            <a:r>
              <a:rPr lang="en-US" sz="1100" b="0" dirty="0"/>
              <a:t>SINGLE-SOURCE GENERIC: A generic version of a brand drug produced exclusively by one manufacturer</a:t>
            </a:r>
          </a:p>
          <a:p>
            <a:pPr marL="233363" lvl="1" indent="-223838">
              <a:spcBef>
                <a:spcPts val="2400"/>
              </a:spcBef>
              <a:buSzPct val="100000"/>
              <a:buFont typeface="Wingdings" pitchFamily="2" charset="2"/>
              <a:buChar char="§"/>
            </a:pPr>
            <a:r>
              <a:rPr lang="en-US" sz="1100" b="0" dirty="0"/>
              <a:t>MULTI-SOURCE GENERIC: A generic version of a brand drug produced by more than one manufacturer</a:t>
            </a:r>
          </a:p>
        </p:txBody>
      </p:sp>
      <p:sp>
        <p:nvSpPr>
          <p:cNvPr id="2" name="Footer Placeholder 1">
            <a:extLst>
              <a:ext uri="{FF2B5EF4-FFF2-40B4-BE49-F238E27FC236}">
                <a16:creationId xmlns:a16="http://schemas.microsoft.com/office/drawing/2014/main" id="{3F2F8DC8-F7E2-4023-8183-4463A6AAA06E}"/>
              </a:ext>
            </a:extLst>
          </p:cNvPr>
          <p:cNvSpPr>
            <a:spLocks noGrp="1"/>
          </p:cNvSpPr>
          <p:nvPr>
            <p:ph type="ftr" sz="quarter" idx="11"/>
          </p:nvPr>
        </p:nvSpPr>
        <p:spPr/>
        <p:txBody>
          <a:bodyPr/>
          <a:lstStyle/>
          <a:p>
            <a:r>
              <a:rPr lang="en-US" dirty="0"/>
              <a:t>©2021 WellDyne – Proprietary &amp; Confidential</a:t>
            </a:r>
          </a:p>
        </p:txBody>
      </p:sp>
      <p:sp>
        <p:nvSpPr>
          <p:cNvPr id="3" name="Slide Number Placeholder 2">
            <a:extLst>
              <a:ext uri="{FF2B5EF4-FFF2-40B4-BE49-F238E27FC236}">
                <a16:creationId xmlns:a16="http://schemas.microsoft.com/office/drawing/2014/main" id="{81F2675B-D2FB-4B02-8F25-D8AE3530E04D}"/>
              </a:ext>
            </a:extLst>
          </p:cNvPr>
          <p:cNvSpPr>
            <a:spLocks noGrp="1"/>
          </p:cNvSpPr>
          <p:nvPr>
            <p:ph type="sldNum" sz="quarter" idx="12"/>
          </p:nvPr>
        </p:nvSpPr>
        <p:spPr/>
        <p:txBody>
          <a:bodyPr/>
          <a:lstStyle/>
          <a:p>
            <a:fld id="{73767C92-62D0-5C47-8288-C299F896D86F}" type="slidenum">
              <a:rPr lang="en-US" smtClean="0"/>
              <a:pPr/>
              <a:t>12</a:t>
            </a:fld>
            <a:endParaRPr lang="en-US" dirty="0"/>
          </a:p>
        </p:txBody>
      </p:sp>
      <p:sp>
        <p:nvSpPr>
          <p:cNvPr id="9" name="Text Placeholder 8">
            <a:extLst>
              <a:ext uri="{FF2B5EF4-FFF2-40B4-BE49-F238E27FC236}">
                <a16:creationId xmlns:a16="http://schemas.microsoft.com/office/drawing/2014/main" id="{4E46CD4F-7B27-4415-9508-3794089FC07E}"/>
              </a:ext>
            </a:extLst>
          </p:cNvPr>
          <p:cNvSpPr>
            <a:spLocks noGrp="1"/>
          </p:cNvSpPr>
          <p:nvPr>
            <p:ph type="body" idx="13"/>
          </p:nvPr>
        </p:nvSpPr>
        <p:spPr/>
        <p:txBody>
          <a:bodyPr vert="horz" lIns="91440" tIns="45720" rIns="91440" bIns="45720" rtlCol="0" anchor="t">
            <a:noAutofit/>
          </a:bodyPr>
          <a:lstStyle/>
          <a:p>
            <a:pPr marL="233363" lvl="1" indent="-223838">
              <a:spcBef>
                <a:spcPts val="2400"/>
              </a:spcBef>
              <a:buSzPct val="100000"/>
              <a:buFont typeface="Wingdings" pitchFamily="2" charset="2"/>
              <a:buChar char="§"/>
            </a:pPr>
            <a:r>
              <a:rPr lang="en-US" sz="1100" b="0" dirty="0"/>
              <a:t>A drug that has a trademark and is or previously was protected by a patent</a:t>
            </a:r>
          </a:p>
          <a:p>
            <a:pPr marL="233363" lvl="1" indent="-223838">
              <a:spcBef>
                <a:spcPts val="2400"/>
              </a:spcBef>
              <a:buSzPct val="100000"/>
              <a:buFont typeface="Wingdings" pitchFamily="2" charset="2"/>
              <a:buChar char="§"/>
            </a:pPr>
            <a:r>
              <a:rPr lang="en-US" sz="1100" b="0" dirty="0"/>
              <a:t>SINGLE-SOURCE BRAND: A drug manufactured by one company or source</a:t>
            </a:r>
          </a:p>
          <a:p>
            <a:pPr marL="233363" lvl="1" indent="-223838">
              <a:spcBef>
                <a:spcPts val="2400"/>
              </a:spcBef>
              <a:buSzPct val="100000"/>
              <a:buFont typeface="Wingdings" pitchFamily="2" charset="2"/>
              <a:buChar char="§"/>
            </a:pPr>
            <a:r>
              <a:rPr lang="en-US" sz="1100" b="0" dirty="0"/>
              <a:t>MULTI-SOURCE BRAND: A drug manufactured by more than one company or source  </a:t>
            </a:r>
          </a:p>
          <a:p>
            <a:endParaRPr lang="en-US" dirty="0"/>
          </a:p>
        </p:txBody>
      </p:sp>
      <p:sp>
        <p:nvSpPr>
          <p:cNvPr id="10" name="Text Placeholder 9">
            <a:extLst>
              <a:ext uri="{FF2B5EF4-FFF2-40B4-BE49-F238E27FC236}">
                <a16:creationId xmlns:a16="http://schemas.microsoft.com/office/drawing/2014/main" id="{2D30F6C5-180A-41A7-83A9-C832FFA6EF75}"/>
              </a:ext>
            </a:extLst>
          </p:cNvPr>
          <p:cNvSpPr>
            <a:spLocks noGrp="1"/>
          </p:cNvSpPr>
          <p:nvPr>
            <p:ph type="body" idx="15"/>
          </p:nvPr>
        </p:nvSpPr>
        <p:spPr/>
        <p:txBody>
          <a:bodyPr/>
          <a:lstStyle/>
          <a:p>
            <a:pPr marL="233363" lvl="1" indent="-223838">
              <a:spcBef>
                <a:spcPts val="2400"/>
              </a:spcBef>
              <a:buSzPct val="100000"/>
              <a:buFont typeface="Wingdings" pitchFamily="2" charset="2"/>
              <a:buChar char="§"/>
            </a:pPr>
            <a:r>
              <a:rPr lang="en-US" sz="1100" b="0" dirty="0"/>
              <a:t>A drug manufactured through biologic processes to treat chronic, complex, or life-threatening conditions</a:t>
            </a:r>
          </a:p>
          <a:p>
            <a:endParaRPr lang="en-US" dirty="0"/>
          </a:p>
        </p:txBody>
      </p:sp>
      <p:sp>
        <p:nvSpPr>
          <p:cNvPr id="11" name="Text Placeholder 10">
            <a:extLst>
              <a:ext uri="{FF2B5EF4-FFF2-40B4-BE49-F238E27FC236}">
                <a16:creationId xmlns:a16="http://schemas.microsoft.com/office/drawing/2014/main" id="{B9492A78-C29C-4810-A359-57867DD60F2A}"/>
              </a:ext>
            </a:extLst>
          </p:cNvPr>
          <p:cNvSpPr>
            <a:spLocks noGrp="1"/>
          </p:cNvSpPr>
          <p:nvPr>
            <p:ph type="body" idx="17"/>
          </p:nvPr>
        </p:nvSpPr>
        <p:spPr/>
        <p:txBody>
          <a:bodyPr/>
          <a:lstStyle/>
          <a:p>
            <a:pPr marL="233363" lvl="1" indent="-223838">
              <a:spcBef>
                <a:spcPts val="2400"/>
              </a:spcBef>
              <a:buSzPct val="100000"/>
              <a:buFont typeface="Wingdings" pitchFamily="2" charset="2"/>
              <a:buChar char="§"/>
            </a:pPr>
            <a:r>
              <a:rPr lang="en-US" sz="1100" b="0" dirty="0"/>
              <a:t>A drug manufactured through biologic processes as well that are highly similar to another specialty drug</a:t>
            </a:r>
          </a:p>
          <a:p>
            <a:endParaRPr lang="en-US" dirty="0"/>
          </a:p>
        </p:txBody>
      </p:sp>
      <p:sp>
        <p:nvSpPr>
          <p:cNvPr id="7" name="Title 6">
            <a:extLst>
              <a:ext uri="{FF2B5EF4-FFF2-40B4-BE49-F238E27FC236}">
                <a16:creationId xmlns:a16="http://schemas.microsoft.com/office/drawing/2014/main" id="{9AE47FB7-7593-4D46-89F1-21B5456A6BD8}"/>
              </a:ext>
            </a:extLst>
          </p:cNvPr>
          <p:cNvSpPr>
            <a:spLocks noGrp="1"/>
          </p:cNvSpPr>
          <p:nvPr>
            <p:ph type="title"/>
          </p:nvPr>
        </p:nvSpPr>
        <p:spPr/>
        <p:txBody>
          <a:bodyPr/>
          <a:lstStyle/>
          <a:p>
            <a:r>
              <a:rPr lang="en-US" dirty="0"/>
              <a:t>Drug Types</a:t>
            </a:r>
          </a:p>
        </p:txBody>
      </p:sp>
      <p:sp>
        <p:nvSpPr>
          <p:cNvPr id="16" name="TextBox 15">
            <a:extLst>
              <a:ext uri="{FF2B5EF4-FFF2-40B4-BE49-F238E27FC236}">
                <a16:creationId xmlns:a16="http://schemas.microsoft.com/office/drawing/2014/main" id="{3CBDC360-038E-4973-AECD-031DEB0EB67E}"/>
              </a:ext>
            </a:extLst>
          </p:cNvPr>
          <p:cNvSpPr txBox="1"/>
          <p:nvPr/>
        </p:nvSpPr>
        <p:spPr>
          <a:xfrm>
            <a:off x="302376" y="2467992"/>
            <a:ext cx="2747470" cy="369332"/>
          </a:xfrm>
          <a:prstGeom prst="rect">
            <a:avLst/>
          </a:prstGeom>
          <a:solidFill>
            <a:schemeClr val="tx1"/>
          </a:solidFill>
        </p:spPr>
        <p:txBody>
          <a:bodyPr wrap="square" rtlCol="0">
            <a:spAutoFit/>
          </a:bodyPr>
          <a:lstStyle/>
          <a:p>
            <a:pPr algn="ctr"/>
            <a:r>
              <a:rPr lang="en-US" dirty="0">
                <a:solidFill>
                  <a:schemeClr val="bg1"/>
                </a:solidFill>
              </a:rPr>
              <a:t>Generic</a:t>
            </a:r>
          </a:p>
        </p:txBody>
      </p:sp>
      <p:sp>
        <p:nvSpPr>
          <p:cNvPr id="17" name="TextBox 16">
            <a:extLst>
              <a:ext uri="{FF2B5EF4-FFF2-40B4-BE49-F238E27FC236}">
                <a16:creationId xmlns:a16="http://schemas.microsoft.com/office/drawing/2014/main" id="{422D51CD-6854-444D-95A6-3C829616FB90}"/>
              </a:ext>
            </a:extLst>
          </p:cNvPr>
          <p:cNvSpPr txBox="1"/>
          <p:nvPr/>
        </p:nvSpPr>
        <p:spPr>
          <a:xfrm>
            <a:off x="3220002" y="2467992"/>
            <a:ext cx="2747470" cy="369332"/>
          </a:xfrm>
          <a:prstGeom prst="rect">
            <a:avLst/>
          </a:prstGeom>
          <a:solidFill>
            <a:schemeClr val="tx1"/>
          </a:solidFill>
        </p:spPr>
        <p:txBody>
          <a:bodyPr wrap="square" rtlCol="0">
            <a:spAutoFit/>
          </a:bodyPr>
          <a:lstStyle/>
          <a:p>
            <a:pPr algn="ctr"/>
            <a:r>
              <a:rPr lang="en-US" dirty="0">
                <a:solidFill>
                  <a:schemeClr val="bg1"/>
                </a:solidFill>
              </a:rPr>
              <a:t>Brand</a:t>
            </a:r>
          </a:p>
        </p:txBody>
      </p:sp>
      <p:sp>
        <p:nvSpPr>
          <p:cNvPr id="18" name="TextBox 17">
            <a:extLst>
              <a:ext uri="{FF2B5EF4-FFF2-40B4-BE49-F238E27FC236}">
                <a16:creationId xmlns:a16="http://schemas.microsoft.com/office/drawing/2014/main" id="{4FECBB40-3D84-4665-BCFF-D85F6CDB687F}"/>
              </a:ext>
            </a:extLst>
          </p:cNvPr>
          <p:cNvSpPr txBox="1"/>
          <p:nvPr/>
        </p:nvSpPr>
        <p:spPr>
          <a:xfrm>
            <a:off x="6148170" y="2467992"/>
            <a:ext cx="2747470" cy="369332"/>
          </a:xfrm>
          <a:prstGeom prst="rect">
            <a:avLst/>
          </a:prstGeom>
          <a:solidFill>
            <a:schemeClr val="tx1"/>
          </a:solidFill>
        </p:spPr>
        <p:txBody>
          <a:bodyPr wrap="square" rtlCol="0">
            <a:spAutoFit/>
          </a:bodyPr>
          <a:lstStyle/>
          <a:p>
            <a:pPr algn="ctr"/>
            <a:r>
              <a:rPr lang="en-US" dirty="0">
                <a:solidFill>
                  <a:schemeClr val="bg1"/>
                </a:solidFill>
              </a:rPr>
              <a:t>Specialty</a:t>
            </a:r>
          </a:p>
        </p:txBody>
      </p:sp>
      <p:sp>
        <p:nvSpPr>
          <p:cNvPr id="19" name="TextBox 18">
            <a:extLst>
              <a:ext uri="{FF2B5EF4-FFF2-40B4-BE49-F238E27FC236}">
                <a16:creationId xmlns:a16="http://schemas.microsoft.com/office/drawing/2014/main" id="{691226BA-603B-4F65-8D01-980D0F66A961}"/>
              </a:ext>
            </a:extLst>
          </p:cNvPr>
          <p:cNvSpPr txBox="1"/>
          <p:nvPr/>
        </p:nvSpPr>
        <p:spPr>
          <a:xfrm>
            <a:off x="9048040" y="2475104"/>
            <a:ext cx="2747470" cy="369332"/>
          </a:xfrm>
          <a:prstGeom prst="rect">
            <a:avLst/>
          </a:prstGeom>
          <a:solidFill>
            <a:schemeClr val="tx1"/>
          </a:solidFill>
        </p:spPr>
        <p:txBody>
          <a:bodyPr wrap="square" rtlCol="0">
            <a:spAutoFit/>
          </a:bodyPr>
          <a:lstStyle/>
          <a:p>
            <a:pPr algn="ctr"/>
            <a:r>
              <a:rPr lang="en-US" dirty="0">
                <a:solidFill>
                  <a:schemeClr val="bg1"/>
                </a:solidFill>
              </a:rPr>
              <a:t>Biosimilar</a:t>
            </a:r>
          </a:p>
        </p:txBody>
      </p:sp>
      <p:sp>
        <p:nvSpPr>
          <p:cNvPr id="20" name="Rectangle 19">
            <a:extLst>
              <a:ext uri="{FF2B5EF4-FFF2-40B4-BE49-F238E27FC236}">
                <a16:creationId xmlns:a16="http://schemas.microsoft.com/office/drawing/2014/main" id="{3322BAC6-010C-4919-96D1-247D8710A34F}"/>
              </a:ext>
            </a:extLst>
          </p:cNvPr>
          <p:cNvSpPr/>
          <p:nvPr/>
        </p:nvSpPr>
        <p:spPr>
          <a:xfrm>
            <a:off x="1535068" y="1638660"/>
            <a:ext cx="7913385" cy="369332"/>
          </a:xfrm>
          <a:prstGeom prst="rect">
            <a:avLst/>
          </a:prstGeom>
        </p:spPr>
        <p:txBody>
          <a:bodyPr wrap="none">
            <a:spAutoFit/>
          </a:bodyPr>
          <a:lstStyle/>
          <a:p>
            <a:pPr lvl="1">
              <a:spcBef>
                <a:spcPts val="1100"/>
              </a:spcBef>
            </a:pPr>
            <a:r>
              <a:rPr lang="en-US" dirty="0"/>
              <a:t>Most PBMs use Medi-Span as the source for defining each drug’s type.</a:t>
            </a:r>
          </a:p>
        </p:txBody>
      </p:sp>
    </p:spTree>
    <p:extLst>
      <p:ext uri="{BB962C8B-B14F-4D97-AF65-F5344CB8AC3E}">
        <p14:creationId xmlns:p14="http://schemas.microsoft.com/office/powerpoint/2010/main" val="91505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C7203BF-5663-C949-9796-7A009DF6AFFE}"/>
              </a:ext>
            </a:extLst>
          </p:cNvPr>
          <p:cNvSpPr/>
          <p:nvPr/>
        </p:nvSpPr>
        <p:spPr>
          <a:xfrm>
            <a:off x="498149" y="1627748"/>
            <a:ext cx="4458511" cy="4023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7B76B1A-6B0F-BA48-8812-A5CBB0372E08}"/>
              </a:ext>
            </a:extLst>
          </p:cNvPr>
          <p:cNvSpPr>
            <a:spLocks noGrp="1"/>
          </p:cNvSpPr>
          <p:nvPr>
            <p:ph type="title"/>
          </p:nvPr>
        </p:nvSpPr>
        <p:spPr/>
        <p:txBody>
          <a:bodyPr/>
          <a:lstStyle/>
          <a:p>
            <a:r>
              <a:rPr lang="en-US" dirty="0"/>
              <a:t>Specialty: A complex, high-cost challenge</a:t>
            </a:r>
          </a:p>
        </p:txBody>
      </p:sp>
      <p:sp>
        <p:nvSpPr>
          <p:cNvPr id="3" name="Footer Placeholder 2">
            <a:extLst>
              <a:ext uri="{FF2B5EF4-FFF2-40B4-BE49-F238E27FC236}">
                <a16:creationId xmlns:a16="http://schemas.microsoft.com/office/drawing/2014/main" id="{DF966C07-EB79-4542-9A5D-5BB4346D3A4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6B6E71"/>
                </a:solidFill>
                <a:effectLst/>
                <a:uLnTx/>
                <a:uFillTx/>
                <a:latin typeface="Arial" panose="020B0604020202020204" pitchFamily="34" charset="0"/>
                <a:ea typeface="+mn-ea"/>
                <a:cs typeface="Arial" panose="020B0604020202020204" pitchFamily="34" charset="0"/>
              </a:rPr>
              <a:t>©2021 WellDyne – Proprietary &amp; Confidential</a:t>
            </a:r>
          </a:p>
        </p:txBody>
      </p:sp>
      <p:sp>
        <p:nvSpPr>
          <p:cNvPr id="4" name="Slide Number Placeholder 3">
            <a:extLst>
              <a:ext uri="{FF2B5EF4-FFF2-40B4-BE49-F238E27FC236}">
                <a16:creationId xmlns:a16="http://schemas.microsoft.com/office/drawing/2014/main" id="{C70661EB-6447-8242-86E9-89DBD5079D9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767C92-62D0-5C47-8288-C299F896D86F}" type="slidenum">
              <a:rPr kumimoji="0" lang="en-US" sz="1000" b="1" i="0" u="none" strike="noStrike" kern="1200" cap="none" spc="0" normalizeH="0" baseline="0" noProof="0" smtClean="0">
                <a:ln>
                  <a:noFill/>
                </a:ln>
                <a:solidFill>
                  <a:srgbClr val="6B6E71"/>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dirty="0">
              <a:ln>
                <a:noFill/>
              </a:ln>
              <a:solidFill>
                <a:srgbClr val="6B6E71"/>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7B5694D7-2C6D-4690-A60A-A99A99D87603}"/>
              </a:ext>
            </a:extLst>
          </p:cNvPr>
          <p:cNvGrpSpPr/>
          <p:nvPr/>
        </p:nvGrpSpPr>
        <p:grpSpPr>
          <a:xfrm>
            <a:off x="4956660" y="1637975"/>
            <a:ext cx="6766560" cy="4023360"/>
            <a:chOff x="4956660" y="1637975"/>
            <a:chExt cx="6766560" cy="4023360"/>
          </a:xfrm>
        </p:grpSpPr>
        <p:cxnSp>
          <p:nvCxnSpPr>
            <p:cNvPr id="30" name="Straight Connector 29">
              <a:extLst>
                <a:ext uri="{FF2B5EF4-FFF2-40B4-BE49-F238E27FC236}">
                  <a16:creationId xmlns:a16="http://schemas.microsoft.com/office/drawing/2014/main" id="{06E6C692-AF05-CB43-8B32-FF8F4655F968}"/>
                </a:ext>
              </a:extLst>
            </p:cNvPr>
            <p:cNvCxnSpPr/>
            <p:nvPr/>
          </p:nvCxnSpPr>
          <p:spPr>
            <a:xfrm>
              <a:off x="8385660" y="1637975"/>
              <a:ext cx="0" cy="402336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56A01C-0D15-D842-B2AC-E5487D857926}"/>
                </a:ext>
              </a:extLst>
            </p:cNvPr>
            <p:cNvCxnSpPr>
              <a:cxnSpLocks/>
            </p:cNvCxnSpPr>
            <p:nvPr/>
          </p:nvCxnSpPr>
          <p:spPr>
            <a:xfrm flipH="1">
              <a:off x="4956660" y="3798904"/>
              <a:ext cx="67665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6" name="Content Placeholder 3">
            <a:extLst>
              <a:ext uri="{FF2B5EF4-FFF2-40B4-BE49-F238E27FC236}">
                <a16:creationId xmlns:a16="http://schemas.microsoft.com/office/drawing/2014/main" id="{E4EB7369-1822-BD4E-9693-A2015A0C9B13}"/>
              </a:ext>
            </a:extLst>
          </p:cNvPr>
          <p:cNvSpPr txBox="1">
            <a:spLocks/>
          </p:cNvSpPr>
          <p:nvPr/>
        </p:nvSpPr>
        <p:spPr>
          <a:xfrm>
            <a:off x="498150" y="1678430"/>
            <a:ext cx="4458510" cy="580770"/>
          </a:xfrm>
          <a:prstGeom prst="rect">
            <a:avLst/>
          </a:prstGeom>
        </p:spPr>
        <p:txBody>
          <a:bodyPr anchor="ctr"/>
          <a:lst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7" marR="0" lvl="1" indent="0" algn="ctr" defTabSz="914400" rtl="0" eaLnBrk="1" fontAlgn="auto" latinLnBrk="0" hangingPunct="1">
              <a:lnSpc>
                <a:spcPct val="100000"/>
              </a:lnSpc>
              <a:spcBef>
                <a:spcPts val="1700"/>
              </a:spcBef>
              <a:spcAft>
                <a:spcPts val="0"/>
              </a:spcAft>
              <a:buClr>
                <a:prstClr val="white"/>
              </a:buClr>
              <a:buSzPct val="120000"/>
              <a:buFont typeface="Arial" panose="020B0604020202020204" pitchFamily="34" charset="0"/>
              <a:buNone/>
              <a:tabLst/>
              <a:defRPr/>
            </a:pPr>
            <a:r>
              <a:rPr kumimoji="0" lang="en-US" sz="1800" b="1"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rPr>
              <a:t>Average Annual Drug Costs</a:t>
            </a:r>
            <a:r>
              <a:rPr kumimoji="0" lang="en-US" sz="1800" b="1" i="0" u="none" strike="noStrike" kern="1200" cap="none" spc="0" normalizeH="0" baseline="30000" noProof="0" dirty="0">
                <a:ln>
                  <a:noFill/>
                </a:ln>
                <a:solidFill>
                  <a:srgbClr val="003E7B"/>
                </a:solidFill>
                <a:effectLst/>
                <a:uLnTx/>
                <a:uFillTx/>
                <a:latin typeface="Arial" panose="020B0604020202020204" pitchFamily="34" charset="0"/>
                <a:ea typeface="+mn-ea"/>
                <a:cs typeface="Arial" panose="020B0604020202020204" pitchFamily="34" charset="0"/>
              </a:rPr>
              <a:t>1</a:t>
            </a:r>
          </a:p>
        </p:txBody>
      </p:sp>
      <p:sp>
        <p:nvSpPr>
          <p:cNvPr id="39" name="Rectangle 38">
            <a:extLst>
              <a:ext uri="{FF2B5EF4-FFF2-40B4-BE49-F238E27FC236}">
                <a16:creationId xmlns:a16="http://schemas.microsoft.com/office/drawing/2014/main" id="{9ADD37BD-2607-449D-AC99-B495A22C064B}"/>
              </a:ext>
            </a:extLst>
          </p:cNvPr>
          <p:cNvSpPr/>
          <p:nvPr/>
        </p:nvSpPr>
        <p:spPr>
          <a:xfrm>
            <a:off x="1369637" y="6295172"/>
            <a:ext cx="7605204" cy="400110"/>
          </a:xfrm>
          <a:prstGeom prst="rect">
            <a:avLst/>
          </a:prstGeom>
        </p:spPr>
        <p:txBody>
          <a:bodyPr wrap="square">
            <a:spAutoFit/>
          </a:bodyPr>
          <a:lstStyle/>
          <a:p>
            <a:pPr marL="91440" indent="-91440">
              <a:buFontTx/>
              <a:buAutoNum type="arabicPeriod"/>
              <a:defRPr/>
            </a:pPr>
            <a:r>
              <a:rPr lang="en-US" sz="500" dirty="0">
                <a:solidFill>
                  <a:srgbClr val="E7E6E6">
                    <a:lumMod val="75000"/>
                  </a:srgbClr>
                </a:solidFill>
              </a:rPr>
              <a:t>Radar on Specialty Pharmacy. February 2020. Volume 17, Number 2</a:t>
            </a:r>
          </a:p>
          <a:p>
            <a:pPr marL="91440" marR="0" lvl="0" indent="-91440" algn="l" defTabSz="914400" rtl="0" eaLnBrk="1" fontAlgn="auto" latinLnBrk="0" hangingPunct="1">
              <a:lnSpc>
                <a:spcPct val="100000"/>
              </a:lnSpc>
              <a:spcBef>
                <a:spcPts val="0"/>
              </a:spcBef>
              <a:spcAft>
                <a:spcPts val="0"/>
              </a:spcAft>
              <a:buClrTx/>
              <a:buSzTx/>
              <a:buFontTx/>
              <a:buAutoNum type="arabicPeriod"/>
              <a:tabLst/>
              <a:defRPr/>
            </a:pPr>
            <a:r>
              <a:rPr kumimoji="0" lang="en-US" sz="5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Prime Therapeutics. The Inevitable Increase in Specialty Growth. November 14, 2017. Accessed October 1, 2018.</a:t>
            </a:r>
          </a:p>
          <a:p>
            <a:pPr marL="91440" marR="0" lvl="0" indent="-91440" algn="l" defTabSz="914400" rtl="0" eaLnBrk="1" fontAlgn="auto" latinLnBrk="0" hangingPunct="1">
              <a:lnSpc>
                <a:spcPct val="100000"/>
              </a:lnSpc>
              <a:spcBef>
                <a:spcPts val="0"/>
              </a:spcBef>
              <a:spcAft>
                <a:spcPts val="0"/>
              </a:spcAft>
              <a:buClrTx/>
              <a:buSzTx/>
              <a:buFontTx/>
              <a:buAutoNum type="arabicPeriod"/>
              <a:tabLst/>
              <a:defRPr/>
            </a:pPr>
            <a:r>
              <a:rPr kumimoji="0" lang="en-US" sz="500" b="0" i="0" u="none" strike="noStrike" kern="1200" cap="none" spc="0" normalizeH="0" baseline="0" noProof="0" dirty="0" err="1">
                <a:ln>
                  <a:noFill/>
                </a:ln>
                <a:solidFill>
                  <a:srgbClr val="E7E6E6">
                    <a:lumMod val="75000"/>
                  </a:srgbClr>
                </a:solidFill>
                <a:effectLst/>
                <a:uLnTx/>
                <a:uFillTx/>
                <a:latin typeface="Arial" panose="020B0604020202020204"/>
                <a:ea typeface="+mn-ea"/>
                <a:cs typeface="+mn-cs"/>
              </a:rPr>
              <a:t>Artemetrx</a:t>
            </a:r>
            <a:r>
              <a:rPr lang="en-US" sz="500" dirty="0">
                <a:solidFill>
                  <a:srgbClr val="E7E6E6">
                    <a:lumMod val="75000"/>
                  </a:srgbClr>
                </a:solidFill>
                <a:latin typeface="Arial" panose="020B0604020202020204"/>
              </a:rPr>
              <a:t>.</a:t>
            </a:r>
            <a:r>
              <a:rPr kumimoji="0" lang="en-US" sz="5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State of Specialty Spend and Trend Report, 2018 Results. Published October 2019</a:t>
            </a:r>
          </a:p>
          <a:p>
            <a:pPr marL="91440" marR="0" lvl="0" indent="-91440" algn="l" defTabSz="914400" rtl="0" eaLnBrk="1" fontAlgn="auto" latinLnBrk="0" hangingPunct="1">
              <a:lnSpc>
                <a:spcPct val="100000"/>
              </a:lnSpc>
              <a:spcBef>
                <a:spcPts val="0"/>
              </a:spcBef>
              <a:spcAft>
                <a:spcPts val="0"/>
              </a:spcAft>
              <a:buClrTx/>
              <a:buSzTx/>
              <a:buFontTx/>
              <a:buAutoNum type="arabicPeriod"/>
              <a:tabLst/>
              <a:defRPr/>
            </a:pPr>
            <a:r>
              <a:rPr lang="en-US" sz="500" dirty="0">
                <a:solidFill>
                  <a:srgbClr val="E7E6E6">
                    <a:lumMod val="75000"/>
                  </a:srgbClr>
                </a:solidFill>
                <a:latin typeface="Arial" panose="020B0604020202020204"/>
              </a:rPr>
              <a:t>IQVIA. The Global Use of Medicine in 2019 and Outlook to 2023. Published January 29, 2019</a:t>
            </a:r>
            <a:endParaRPr kumimoji="0" lang="en-US" sz="5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endParaRPr>
          </a:p>
        </p:txBody>
      </p:sp>
      <p:graphicFrame>
        <p:nvGraphicFramePr>
          <p:cNvPr id="23" name="Chart 22">
            <a:extLst>
              <a:ext uri="{FF2B5EF4-FFF2-40B4-BE49-F238E27FC236}">
                <a16:creationId xmlns:a16="http://schemas.microsoft.com/office/drawing/2014/main" id="{1694232E-786A-4787-929F-6E93AD0F2C74}"/>
              </a:ext>
            </a:extLst>
          </p:cNvPr>
          <p:cNvGraphicFramePr/>
          <p:nvPr/>
        </p:nvGraphicFramePr>
        <p:xfrm>
          <a:off x="498149" y="2168760"/>
          <a:ext cx="4458511" cy="3426698"/>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817C0CDF-011C-4F23-B6E0-282F850951FB}"/>
              </a:ext>
            </a:extLst>
          </p:cNvPr>
          <p:cNvSpPr txBox="1"/>
          <p:nvPr/>
        </p:nvSpPr>
        <p:spPr>
          <a:xfrm>
            <a:off x="5390265" y="2168759"/>
            <a:ext cx="28129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DD35"/>
                </a:solidFill>
                <a:effectLst/>
                <a:uLnTx/>
                <a:uFillTx/>
                <a:latin typeface="Arial" panose="020B0604020202020204"/>
                <a:ea typeface="+mn-ea"/>
                <a:cs typeface="+mn-cs"/>
              </a:rPr>
              <a:t>50%</a:t>
            </a:r>
          </a:p>
        </p:txBody>
      </p:sp>
      <p:sp>
        <p:nvSpPr>
          <p:cNvPr id="43" name="TextBox 42">
            <a:extLst>
              <a:ext uri="{FF2B5EF4-FFF2-40B4-BE49-F238E27FC236}">
                <a16:creationId xmlns:a16="http://schemas.microsoft.com/office/drawing/2014/main" id="{AAF3D2A7-3CFD-4F96-BA18-FD14FEC1F9DF}"/>
              </a:ext>
            </a:extLst>
          </p:cNvPr>
          <p:cNvSpPr txBox="1"/>
          <p:nvPr/>
        </p:nvSpPr>
        <p:spPr>
          <a:xfrm>
            <a:off x="5390265" y="2923300"/>
            <a:ext cx="2681037" cy="646331"/>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total drug spend</a:t>
            </a:r>
            <a:r>
              <a:rPr kumimoji="0" lang="en-US" sz="18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a:t>
            </a:r>
            <a:b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(60% expected in 2020)</a:t>
            </a:r>
            <a:endParaRPr kumimoji="0" lang="en-US" sz="2400" b="0"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FEECFB0A-710C-4F24-8D61-A1D5B18D8A87}"/>
              </a:ext>
            </a:extLst>
          </p:cNvPr>
          <p:cNvSpPr txBox="1"/>
          <p:nvPr/>
        </p:nvSpPr>
        <p:spPr>
          <a:xfrm>
            <a:off x="5374224" y="4036659"/>
            <a:ext cx="25578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DD35"/>
                </a:solidFill>
                <a:effectLst/>
                <a:uLnTx/>
                <a:uFillTx/>
                <a:latin typeface="Arial" panose="020B0604020202020204"/>
                <a:ea typeface="+mn-ea"/>
                <a:cs typeface="+mn-cs"/>
              </a:rPr>
              <a:t>11%</a:t>
            </a:r>
          </a:p>
        </p:txBody>
      </p:sp>
      <p:sp>
        <p:nvSpPr>
          <p:cNvPr id="45" name="TextBox 44">
            <a:extLst>
              <a:ext uri="{FF2B5EF4-FFF2-40B4-BE49-F238E27FC236}">
                <a16:creationId xmlns:a16="http://schemas.microsoft.com/office/drawing/2014/main" id="{2AC9087D-6BEB-4931-9934-09C56C346307}"/>
              </a:ext>
            </a:extLst>
          </p:cNvPr>
          <p:cNvSpPr txBox="1"/>
          <p:nvPr/>
        </p:nvSpPr>
        <p:spPr>
          <a:xfrm>
            <a:off x="5374225" y="4828680"/>
            <a:ext cx="26113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National average specialty trend</a:t>
            </a:r>
          </a:p>
        </p:txBody>
      </p:sp>
      <p:sp>
        <p:nvSpPr>
          <p:cNvPr id="46" name="TextBox 45">
            <a:extLst>
              <a:ext uri="{FF2B5EF4-FFF2-40B4-BE49-F238E27FC236}">
                <a16:creationId xmlns:a16="http://schemas.microsoft.com/office/drawing/2014/main" id="{311AFA8E-5540-4776-96CF-C77F18072619}"/>
              </a:ext>
            </a:extLst>
          </p:cNvPr>
          <p:cNvSpPr txBox="1"/>
          <p:nvPr/>
        </p:nvSpPr>
        <p:spPr>
          <a:xfrm>
            <a:off x="8841961" y="1630010"/>
            <a:ext cx="2734075" cy="64633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Ten therapeutic categories are driving</a:t>
            </a:r>
            <a:endParaRPr kumimoji="0" lang="en-US" sz="1800" b="1" i="0" u="none" strike="noStrike" kern="1200" cap="none" spc="0" normalizeH="0" baseline="0" noProof="0" dirty="0">
              <a:ln>
                <a:noFill/>
              </a:ln>
              <a:solidFill>
                <a:srgbClr val="FCE0E3"/>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7AFABF3E-E42E-42EB-A0DD-94741D88A728}"/>
              </a:ext>
            </a:extLst>
          </p:cNvPr>
          <p:cNvSpPr txBox="1"/>
          <p:nvPr/>
        </p:nvSpPr>
        <p:spPr>
          <a:xfrm>
            <a:off x="8852159" y="2923300"/>
            <a:ext cx="24400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of total specialty spend</a:t>
            </a:r>
            <a:r>
              <a:rPr kumimoji="0" lang="en-US" sz="1800" b="0" i="0" u="none" strike="noStrike" kern="1200" cap="none" spc="0" normalizeH="0" baseline="30000" noProof="0" dirty="0">
                <a:ln>
                  <a:noFill/>
                </a:ln>
                <a:solidFill>
                  <a:prstClr val="white"/>
                </a:solidFill>
                <a:effectLst/>
                <a:uLnTx/>
                <a:uFillTx/>
                <a:latin typeface="Arial" panose="020B0604020202020204"/>
                <a:ea typeface="+mn-ea"/>
                <a:cs typeface="+mn-cs"/>
              </a:rPr>
              <a:t>3</a:t>
            </a:r>
          </a:p>
        </p:txBody>
      </p:sp>
      <p:sp>
        <p:nvSpPr>
          <p:cNvPr id="50" name="TextBox 49">
            <a:extLst>
              <a:ext uri="{FF2B5EF4-FFF2-40B4-BE49-F238E27FC236}">
                <a16:creationId xmlns:a16="http://schemas.microsoft.com/office/drawing/2014/main" id="{9F9FEC87-CD0E-425E-9D82-F9A6CF51F26A}"/>
              </a:ext>
            </a:extLst>
          </p:cNvPr>
          <p:cNvSpPr txBox="1"/>
          <p:nvPr/>
        </p:nvSpPr>
        <p:spPr>
          <a:xfrm>
            <a:off x="8863169" y="4036659"/>
            <a:ext cx="25578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DD35"/>
                </a:solidFill>
                <a:effectLst/>
                <a:uLnTx/>
                <a:uFillTx/>
                <a:latin typeface="Arial" panose="020B0604020202020204"/>
                <a:ea typeface="+mn-ea"/>
                <a:cs typeface="+mn-cs"/>
              </a:rPr>
              <a:t>65%</a:t>
            </a:r>
          </a:p>
        </p:txBody>
      </p:sp>
      <p:sp>
        <p:nvSpPr>
          <p:cNvPr id="51" name="TextBox 50">
            <a:extLst>
              <a:ext uri="{FF2B5EF4-FFF2-40B4-BE49-F238E27FC236}">
                <a16:creationId xmlns:a16="http://schemas.microsoft.com/office/drawing/2014/main" id="{87333421-64D0-4AE9-ABF4-3B2F669D7FE2}"/>
              </a:ext>
            </a:extLst>
          </p:cNvPr>
          <p:cNvSpPr txBox="1"/>
          <p:nvPr/>
        </p:nvSpPr>
        <p:spPr>
          <a:xfrm>
            <a:off x="8863169" y="4828680"/>
            <a:ext cx="285757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New drug launches will </a:t>
            </a:r>
            <a:b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 specialty therapies</a:t>
            </a:r>
            <a:r>
              <a:rPr kumimoji="0" lang="en-US" sz="18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4</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b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(projected between 2019-2023)</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 name="TextBox 51">
            <a:extLst>
              <a:ext uri="{FF2B5EF4-FFF2-40B4-BE49-F238E27FC236}">
                <a16:creationId xmlns:a16="http://schemas.microsoft.com/office/drawing/2014/main" id="{675ADCE8-865E-47E3-9250-B4DD9D67936E}"/>
              </a:ext>
            </a:extLst>
          </p:cNvPr>
          <p:cNvSpPr txBox="1"/>
          <p:nvPr/>
        </p:nvSpPr>
        <p:spPr>
          <a:xfrm>
            <a:off x="5374224" y="1907009"/>
            <a:ext cx="2734075"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Specialty is now</a:t>
            </a:r>
            <a:endParaRPr kumimoji="0" lang="en-US" sz="1800" b="1" i="0" u="none" strike="noStrike" kern="1200" cap="none" spc="0" normalizeH="0" baseline="0" noProof="0" dirty="0">
              <a:ln>
                <a:noFill/>
              </a:ln>
              <a:solidFill>
                <a:srgbClr val="FCE0E3"/>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079FADB1-4497-E14A-89EB-F237AE49DE87}"/>
              </a:ext>
            </a:extLst>
          </p:cNvPr>
          <p:cNvSpPr txBox="1"/>
          <p:nvPr/>
        </p:nvSpPr>
        <p:spPr>
          <a:xfrm>
            <a:off x="8841961" y="2168759"/>
            <a:ext cx="277275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DD35"/>
                </a:solidFill>
                <a:effectLst/>
                <a:uLnTx/>
                <a:uFillTx/>
                <a:latin typeface="Arial" panose="020B0604020202020204"/>
                <a:ea typeface="+mn-ea"/>
                <a:cs typeface="+mn-cs"/>
              </a:rPr>
              <a:t>87%</a:t>
            </a:r>
          </a:p>
        </p:txBody>
      </p:sp>
    </p:spTree>
    <p:extLst>
      <p:ext uri="{BB962C8B-B14F-4D97-AF65-F5344CB8AC3E}">
        <p14:creationId xmlns:p14="http://schemas.microsoft.com/office/powerpoint/2010/main" val="230662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71FE-C5FC-6946-862C-1278A76225A0}"/>
              </a:ext>
            </a:extLst>
          </p:cNvPr>
          <p:cNvSpPr>
            <a:spLocks noGrp="1"/>
          </p:cNvSpPr>
          <p:nvPr>
            <p:ph type="title"/>
          </p:nvPr>
        </p:nvSpPr>
        <p:spPr/>
        <p:txBody>
          <a:bodyPr/>
          <a:lstStyle/>
          <a:p>
            <a:r>
              <a:rPr lang="en-US" dirty="0"/>
              <a:t>The Value of WellDyne</a:t>
            </a:r>
          </a:p>
        </p:txBody>
      </p:sp>
      <p:sp>
        <p:nvSpPr>
          <p:cNvPr id="3" name="Footer Placeholder 2">
            <a:extLst>
              <a:ext uri="{FF2B5EF4-FFF2-40B4-BE49-F238E27FC236}">
                <a16:creationId xmlns:a16="http://schemas.microsoft.com/office/drawing/2014/main" id="{D1EB6DF8-3DBF-3542-BEEE-FE2FED15EFDD}"/>
              </a:ext>
            </a:extLst>
          </p:cNvPr>
          <p:cNvSpPr>
            <a:spLocks noGrp="1"/>
          </p:cNvSpPr>
          <p:nvPr>
            <p:ph type="ftr" sz="quarter" idx="11"/>
          </p:nvPr>
        </p:nvSpPr>
        <p:spPr/>
        <p:txBody>
          <a:bodyPr/>
          <a:lstStyle/>
          <a:p>
            <a:r>
              <a:rPr lang="en-US" dirty="0"/>
              <a:t>©2021 WellDyne – Proprietary &amp; Confidential</a:t>
            </a:r>
          </a:p>
        </p:txBody>
      </p:sp>
      <p:sp>
        <p:nvSpPr>
          <p:cNvPr id="4" name="Slide Number Placeholder 3">
            <a:extLst>
              <a:ext uri="{FF2B5EF4-FFF2-40B4-BE49-F238E27FC236}">
                <a16:creationId xmlns:a16="http://schemas.microsoft.com/office/drawing/2014/main" id="{754B6075-348E-A644-992E-AB5E8B3D2887}"/>
              </a:ext>
            </a:extLst>
          </p:cNvPr>
          <p:cNvSpPr>
            <a:spLocks noGrp="1"/>
          </p:cNvSpPr>
          <p:nvPr>
            <p:ph type="sldNum" sz="quarter" idx="12"/>
          </p:nvPr>
        </p:nvSpPr>
        <p:spPr/>
        <p:txBody>
          <a:bodyPr/>
          <a:lstStyle/>
          <a:p>
            <a:fld id="{73767C92-62D0-5C47-8288-C299F896D86F}" type="slidenum">
              <a:rPr lang="en-US" smtClean="0"/>
              <a:pPr/>
              <a:t>14</a:t>
            </a:fld>
            <a:endParaRPr lang="en-US" dirty="0"/>
          </a:p>
        </p:txBody>
      </p:sp>
    </p:spTree>
    <p:extLst>
      <p:ext uri="{BB962C8B-B14F-4D97-AF65-F5344CB8AC3E}">
        <p14:creationId xmlns:p14="http://schemas.microsoft.com/office/powerpoint/2010/main" val="190284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DC24A39-0F6D-2D45-AFED-36A2B1F486F4}"/>
              </a:ext>
            </a:extLst>
          </p:cNvPr>
          <p:cNvSpPr/>
          <p:nvPr/>
        </p:nvSpPr>
        <p:spPr>
          <a:xfrm>
            <a:off x="260585" y="2377987"/>
            <a:ext cx="3845220" cy="36599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CD8B6309-3AAE-A54F-A357-C0AEBA9EB385}"/>
              </a:ext>
            </a:extLst>
          </p:cNvPr>
          <p:cNvSpPr/>
          <p:nvPr/>
        </p:nvSpPr>
        <p:spPr>
          <a:xfrm>
            <a:off x="4173390" y="2377988"/>
            <a:ext cx="3845220" cy="36599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C0756809-4E4D-6C43-96D7-B7611067C012}"/>
              </a:ext>
            </a:extLst>
          </p:cNvPr>
          <p:cNvSpPr/>
          <p:nvPr/>
        </p:nvSpPr>
        <p:spPr>
          <a:xfrm>
            <a:off x="8086195" y="2377988"/>
            <a:ext cx="3845220" cy="36599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5A79151-C40C-7F4A-9423-8ABD4D9EE528}"/>
              </a:ext>
            </a:extLst>
          </p:cNvPr>
          <p:cNvSpPr>
            <a:spLocks noGrp="1"/>
          </p:cNvSpPr>
          <p:nvPr>
            <p:ph type="title"/>
          </p:nvPr>
        </p:nvSpPr>
        <p:spPr/>
        <p:txBody>
          <a:bodyPr/>
          <a:lstStyle/>
          <a:p>
            <a:r>
              <a:rPr lang="en-US" dirty="0"/>
              <a:t>A proven approach with consistent results </a:t>
            </a:r>
          </a:p>
        </p:txBody>
      </p:sp>
      <p:sp>
        <p:nvSpPr>
          <p:cNvPr id="3" name="Footer Placeholder 2">
            <a:extLst>
              <a:ext uri="{FF2B5EF4-FFF2-40B4-BE49-F238E27FC236}">
                <a16:creationId xmlns:a16="http://schemas.microsoft.com/office/drawing/2014/main" id="{F26FFA66-11F9-B14D-957B-7E722BC4D3B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6B6E71"/>
                </a:solidFill>
                <a:effectLst/>
                <a:uLnTx/>
                <a:uFillTx/>
                <a:latin typeface="Arial" panose="020B0604020202020204" pitchFamily="34" charset="0"/>
                <a:ea typeface="+mn-ea"/>
                <a:cs typeface="Arial" panose="020B0604020202020204" pitchFamily="34" charset="0"/>
              </a:rPr>
              <a:t>©2021 WellDyne – Proprietary &amp; Confidential</a:t>
            </a:r>
          </a:p>
        </p:txBody>
      </p:sp>
      <p:sp>
        <p:nvSpPr>
          <p:cNvPr id="53" name="TextBox 52">
            <a:extLst>
              <a:ext uri="{FF2B5EF4-FFF2-40B4-BE49-F238E27FC236}">
                <a16:creationId xmlns:a16="http://schemas.microsoft.com/office/drawing/2014/main" id="{F4656487-7DE8-4C4B-A92D-9F397FA6D631}"/>
              </a:ext>
            </a:extLst>
          </p:cNvPr>
          <p:cNvSpPr txBox="1"/>
          <p:nvPr/>
        </p:nvSpPr>
        <p:spPr>
          <a:xfrm>
            <a:off x="433256" y="2970655"/>
            <a:ext cx="3479550" cy="1069848"/>
          </a:xfrm>
          <a:prstGeom prst="rect">
            <a:avLst/>
          </a:prstGeom>
          <a:noFill/>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E7B"/>
                </a:solidFill>
                <a:effectLst/>
                <a:uLnTx/>
                <a:uFillTx/>
                <a:latin typeface="Arial" panose="020B0604020202020204" pitchFamily="34" charset="0"/>
                <a:ea typeface="+mn-ea"/>
                <a:cs typeface="Arial" panose="020B0604020202020204" pitchFamily="34" charset="0"/>
              </a:rPr>
              <a:t>Better </a:t>
            </a:r>
            <a:br>
              <a:rPr kumimoji="0" lang="en-US" sz="3200" b="1" i="0" u="none" strike="noStrike" kern="1200" cap="none" spc="0" normalizeH="0" baseline="0" noProof="0">
                <a:ln>
                  <a:noFill/>
                </a:ln>
                <a:solidFill>
                  <a:srgbClr val="003E7B"/>
                </a:solidFill>
                <a:effectLst/>
                <a:uLnTx/>
                <a:uFillTx/>
                <a:latin typeface="Arial" panose="020B0604020202020204" pitchFamily="34" charset="0"/>
                <a:ea typeface="+mn-ea"/>
                <a:cs typeface="Arial" panose="020B0604020202020204" pitchFamily="34" charset="0"/>
              </a:rPr>
            </a:br>
            <a:r>
              <a:rPr kumimoji="0" lang="en-US" sz="3200" b="1" i="0" u="none" strike="noStrike" kern="1200" cap="none" spc="0" normalizeH="0" baseline="0" noProof="0">
                <a:ln>
                  <a:noFill/>
                </a:ln>
                <a:solidFill>
                  <a:srgbClr val="003E7B"/>
                </a:solidFill>
                <a:effectLst/>
                <a:uLnTx/>
                <a:uFillTx/>
                <a:latin typeface="Arial" panose="020B0604020202020204" pitchFamily="34" charset="0"/>
                <a:ea typeface="+mn-ea"/>
                <a:cs typeface="Arial" panose="020B0604020202020204" pitchFamily="34" charset="0"/>
              </a:rPr>
              <a:t>Care</a:t>
            </a:r>
          </a:p>
        </p:txBody>
      </p:sp>
      <p:sp>
        <p:nvSpPr>
          <p:cNvPr id="16" name="TextBox 15">
            <a:extLst>
              <a:ext uri="{FF2B5EF4-FFF2-40B4-BE49-F238E27FC236}">
                <a16:creationId xmlns:a16="http://schemas.microsoft.com/office/drawing/2014/main" id="{E19CF5C4-CA2B-CF42-B05E-E51918E3B11F}"/>
              </a:ext>
            </a:extLst>
          </p:cNvPr>
          <p:cNvSpPr txBox="1"/>
          <p:nvPr/>
        </p:nvSpPr>
        <p:spPr>
          <a:xfrm>
            <a:off x="4173390" y="2970654"/>
            <a:ext cx="3845220" cy="1066397"/>
          </a:xfrm>
          <a:prstGeom prst="rect">
            <a:avLst/>
          </a:prstGeom>
          <a:noFill/>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E7B"/>
                </a:solidFill>
                <a:effectLst/>
                <a:uLnTx/>
                <a:uFillTx/>
                <a:latin typeface="Arial" panose="020B0604020202020204" pitchFamily="34" charset="0"/>
                <a:ea typeface="+mn-ea"/>
                <a:cs typeface="Arial" panose="020B0604020202020204" pitchFamily="34" charset="0"/>
              </a:rPr>
              <a:t>Better Engagement</a:t>
            </a:r>
          </a:p>
        </p:txBody>
      </p:sp>
      <p:sp>
        <p:nvSpPr>
          <p:cNvPr id="17" name="TextBox 16">
            <a:extLst>
              <a:ext uri="{FF2B5EF4-FFF2-40B4-BE49-F238E27FC236}">
                <a16:creationId xmlns:a16="http://schemas.microsoft.com/office/drawing/2014/main" id="{97176F3C-0858-984E-B1A7-CF3E476D3F54}"/>
              </a:ext>
            </a:extLst>
          </p:cNvPr>
          <p:cNvSpPr txBox="1"/>
          <p:nvPr/>
        </p:nvSpPr>
        <p:spPr>
          <a:xfrm>
            <a:off x="8522951" y="2966272"/>
            <a:ext cx="2971708" cy="1069848"/>
          </a:xfrm>
          <a:prstGeom prst="rect">
            <a:avLst/>
          </a:prstGeom>
          <a:noFill/>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3E7B"/>
                </a:solidFill>
                <a:effectLst/>
                <a:uLnTx/>
                <a:uFillTx/>
                <a:latin typeface="Arial" panose="020B0604020202020204" pitchFamily="34" charset="0"/>
                <a:ea typeface="+mn-ea"/>
                <a:cs typeface="Arial" panose="020B0604020202020204" pitchFamily="34" charset="0"/>
              </a:rPr>
              <a:t>Better </a:t>
            </a:r>
            <a:br>
              <a:rPr kumimoji="0" lang="en-US" sz="3200" b="1" i="0" u="none" strike="noStrike" kern="1200" cap="none" spc="0" normalizeH="0" baseline="0" noProof="0">
                <a:ln>
                  <a:noFill/>
                </a:ln>
                <a:solidFill>
                  <a:srgbClr val="003E7B"/>
                </a:solidFill>
                <a:effectLst/>
                <a:uLnTx/>
                <a:uFillTx/>
                <a:latin typeface="Arial" panose="020B0604020202020204" pitchFamily="34" charset="0"/>
                <a:ea typeface="+mn-ea"/>
                <a:cs typeface="Arial" panose="020B0604020202020204" pitchFamily="34" charset="0"/>
              </a:rPr>
            </a:br>
            <a:r>
              <a:rPr kumimoji="0" lang="en-US" sz="3200" b="1" i="0" u="none" strike="noStrike" kern="1200" cap="none" spc="0" normalizeH="0" baseline="0" noProof="0">
                <a:ln>
                  <a:noFill/>
                </a:ln>
                <a:solidFill>
                  <a:srgbClr val="003E7B"/>
                </a:solidFill>
                <a:effectLst/>
                <a:uLnTx/>
                <a:uFillTx/>
                <a:latin typeface="Arial" panose="020B0604020202020204" pitchFamily="34" charset="0"/>
                <a:ea typeface="+mn-ea"/>
                <a:cs typeface="Arial" panose="020B0604020202020204" pitchFamily="34" charset="0"/>
              </a:rPr>
              <a:t>Cost</a:t>
            </a:r>
          </a:p>
        </p:txBody>
      </p:sp>
      <p:grpSp>
        <p:nvGrpSpPr>
          <p:cNvPr id="12" name="Group 11">
            <a:extLst>
              <a:ext uri="{FF2B5EF4-FFF2-40B4-BE49-F238E27FC236}">
                <a16:creationId xmlns:a16="http://schemas.microsoft.com/office/drawing/2014/main" id="{F9DE74BA-06C6-6947-B26F-AFAC048E00FE}"/>
              </a:ext>
            </a:extLst>
          </p:cNvPr>
          <p:cNvGrpSpPr/>
          <p:nvPr/>
        </p:nvGrpSpPr>
        <p:grpSpPr>
          <a:xfrm>
            <a:off x="1431862" y="1686045"/>
            <a:ext cx="1489192" cy="1164774"/>
            <a:chOff x="4007967" y="1438522"/>
            <a:chExt cx="4116125" cy="3219435"/>
          </a:xfrm>
        </p:grpSpPr>
        <p:sp>
          <p:nvSpPr>
            <p:cNvPr id="9" name="Freeform 8">
              <a:extLst>
                <a:ext uri="{FF2B5EF4-FFF2-40B4-BE49-F238E27FC236}">
                  <a16:creationId xmlns:a16="http://schemas.microsoft.com/office/drawing/2014/main" id="{C4E52BB5-8929-6B40-9DA9-7C46E0F738BE}"/>
                </a:ext>
              </a:extLst>
            </p:cNvPr>
            <p:cNvSpPr/>
            <p:nvPr/>
          </p:nvSpPr>
          <p:spPr>
            <a:xfrm>
              <a:off x="4427180" y="1582698"/>
              <a:ext cx="3696912" cy="3075259"/>
            </a:xfrm>
            <a:custGeom>
              <a:avLst/>
              <a:gdLst>
                <a:gd name="connsiteX0" fmla="*/ 3696844 w 3696912"/>
                <a:gd name="connsiteY0" fmla="*/ 1038030 h 3075259"/>
                <a:gd name="connsiteX1" fmla="*/ 2682946 w 3696912"/>
                <a:gd name="connsiteY1" fmla="*/ 14 h 3075259"/>
                <a:gd name="connsiteX2" fmla="*/ 1888104 w 3696912"/>
                <a:gd name="connsiteY2" fmla="*/ 398235 h 3075259"/>
                <a:gd name="connsiteX3" fmla="*/ 1819010 w 3696912"/>
                <a:gd name="connsiteY3" fmla="*/ 408351 h 3075259"/>
                <a:gd name="connsiteX4" fmla="*/ 1808894 w 3696912"/>
                <a:gd name="connsiteY4" fmla="*/ 398235 h 3075259"/>
                <a:gd name="connsiteX5" fmla="*/ 1030111 w 3696912"/>
                <a:gd name="connsiteY5" fmla="*/ 128 h 3075259"/>
                <a:gd name="connsiteX6" fmla="*/ 39 w 3696912"/>
                <a:gd name="connsiteY6" fmla="*/ 1040944 h 3075259"/>
                <a:gd name="connsiteX7" fmla="*/ 361227 w 3696912"/>
                <a:gd name="connsiteY7" fmla="*/ 1853960 h 3075259"/>
                <a:gd name="connsiteX8" fmla="*/ 371457 w 3696912"/>
                <a:gd name="connsiteY8" fmla="*/ 1865390 h 3075259"/>
                <a:gd name="connsiteX9" fmla="*/ 1720883 w 3696912"/>
                <a:gd name="connsiteY9" fmla="*/ 3027078 h 3075259"/>
                <a:gd name="connsiteX10" fmla="*/ 1978058 w 3696912"/>
                <a:gd name="connsiteY10" fmla="*/ 3027078 h 3075259"/>
                <a:gd name="connsiteX11" fmla="*/ 3327313 w 3696912"/>
                <a:gd name="connsiteY11" fmla="*/ 1865447 h 3075259"/>
                <a:gd name="connsiteX12" fmla="*/ 3341657 w 3696912"/>
                <a:gd name="connsiteY12" fmla="*/ 1848817 h 3075259"/>
                <a:gd name="connsiteX13" fmla="*/ 3696844 w 3696912"/>
                <a:gd name="connsiteY13" fmla="*/ 1038030 h 30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12" h="3075259">
                  <a:moveTo>
                    <a:pt x="3696844" y="1038030"/>
                  </a:moveTo>
                  <a:cubicBezTo>
                    <a:pt x="3690501" y="460815"/>
                    <a:pt x="3240102" y="14"/>
                    <a:pt x="2682946" y="14"/>
                  </a:cubicBezTo>
                  <a:cubicBezTo>
                    <a:pt x="2360849" y="14"/>
                    <a:pt x="2073841" y="155634"/>
                    <a:pt x="1888104" y="398235"/>
                  </a:cubicBezTo>
                  <a:cubicBezTo>
                    <a:pt x="1871816" y="420106"/>
                    <a:pt x="1840881" y="424638"/>
                    <a:pt x="1819010" y="408351"/>
                  </a:cubicBezTo>
                  <a:cubicBezTo>
                    <a:pt x="1815163" y="405488"/>
                    <a:pt x="1811757" y="402081"/>
                    <a:pt x="1808894" y="398235"/>
                  </a:cubicBezTo>
                  <a:cubicBezTo>
                    <a:pt x="1626014" y="159691"/>
                    <a:pt x="1345979" y="5215"/>
                    <a:pt x="1030111" y="128"/>
                  </a:cubicBezTo>
                  <a:cubicBezTo>
                    <a:pt x="469355" y="-8901"/>
                    <a:pt x="5011" y="460014"/>
                    <a:pt x="39" y="1040944"/>
                  </a:cubicBezTo>
                  <a:cubicBezTo>
                    <a:pt x="-2704" y="1367213"/>
                    <a:pt x="138228" y="1659421"/>
                    <a:pt x="361227" y="1853960"/>
                  </a:cubicBezTo>
                  <a:cubicBezTo>
                    <a:pt x="364136" y="1858195"/>
                    <a:pt x="367571" y="1862035"/>
                    <a:pt x="371457" y="1865390"/>
                  </a:cubicBezTo>
                  <a:lnTo>
                    <a:pt x="1720883" y="3027078"/>
                  </a:lnTo>
                  <a:cubicBezTo>
                    <a:pt x="1794572" y="3091321"/>
                    <a:pt x="1904369" y="3091321"/>
                    <a:pt x="1978058" y="3027078"/>
                  </a:cubicBezTo>
                  <a:lnTo>
                    <a:pt x="3327313" y="1865447"/>
                  </a:lnTo>
                  <a:cubicBezTo>
                    <a:pt x="3332913" y="1860664"/>
                    <a:pt x="3337748" y="1855057"/>
                    <a:pt x="3341657" y="1848817"/>
                  </a:cubicBezTo>
                  <a:cubicBezTo>
                    <a:pt x="3561856" y="1653706"/>
                    <a:pt x="3700445" y="1362584"/>
                    <a:pt x="3696844" y="103803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 name="Freeform 9">
              <a:extLst>
                <a:ext uri="{FF2B5EF4-FFF2-40B4-BE49-F238E27FC236}">
                  <a16:creationId xmlns:a16="http://schemas.microsoft.com/office/drawing/2014/main" id="{EAF4106A-92DB-0345-BF96-287F07D6C73E}"/>
                </a:ext>
              </a:extLst>
            </p:cNvPr>
            <p:cNvSpPr/>
            <p:nvPr/>
          </p:nvSpPr>
          <p:spPr>
            <a:xfrm>
              <a:off x="4236296" y="1438522"/>
              <a:ext cx="3777157" cy="3155308"/>
            </a:xfrm>
            <a:custGeom>
              <a:avLst/>
              <a:gdLst>
                <a:gd name="connsiteX0" fmla="*/ 1889479 w 3777157"/>
                <a:gd name="connsiteY0" fmla="*/ 3155309 h 3155308"/>
                <a:gd name="connsiteX1" fmla="*/ 1734888 w 3777157"/>
                <a:gd name="connsiteY1" fmla="*/ 3097416 h 3155308"/>
                <a:gd name="connsiteX2" fmla="*/ 385234 w 3777157"/>
                <a:gd name="connsiteY2" fmla="*/ 1935785 h 3155308"/>
                <a:gd name="connsiteX3" fmla="*/ 371518 w 3777157"/>
                <a:gd name="connsiteY3" fmla="*/ 1921269 h 3155308"/>
                <a:gd name="connsiteX4" fmla="*/ 43 w 3777157"/>
                <a:gd name="connsiteY4" fmla="*/ 1080649 h 3155308"/>
                <a:gd name="connsiteX5" fmla="*/ 331513 w 3777157"/>
                <a:gd name="connsiteY5" fmla="*/ 297694 h 3155308"/>
                <a:gd name="connsiteX6" fmla="*/ 1071034 w 3777157"/>
                <a:gd name="connsiteY6" fmla="*/ 171 h 3155308"/>
                <a:gd name="connsiteX7" fmla="*/ 1880906 w 3777157"/>
                <a:gd name="connsiteY7" fmla="*/ 413938 h 3155308"/>
                <a:gd name="connsiteX8" fmla="*/ 1893891 w 3777157"/>
                <a:gd name="connsiteY8" fmla="*/ 416618 h 3155308"/>
                <a:gd name="connsiteX9" fmla="*/ 1896565 w 3777157"/>
                <a:gd name="connsiteY9" fmla="*/ 413938 h 3155308"/>
                <a:gd name="connsiteX10" fmla="*/ 2723183 w 3777157"/>
                <a:gd name="connsiteY10" fmla="*/ 0 h 3155308"/>
                <a:gd name="connsiteX11" fmla="*/ 3465333 w 3777157"/>
                <a:gd name="connsiteY11" fmla="*/ 314668 h 3155308"/>
                <a:gd name="connsiteX12" fmla="*/ 3777086 w 3777157"/>
                <a:gd name="connsiteY12" fmla="*/ 1077620 h 3155308"/>
                <a:gd name="connsiteX13" fmla="*/ 3412298 w 3777157"/>
                <a:gd name="connsiteY13" fmla="*/ 1915325 h 3155308"/>
                <a:gd name="connsiteX14" fmla="*/ 3393667 w 3777157"/>
                <a:gd name="connsiteY14" fmla="*/ 1935785 h 3155308"/>
                <a:gd name="connsiteX15" fmla="*/ 2044127 w 3777157"/>
                <a:gd name="connsiteY15" fmla="*/ 3097416 h 3155308"/>
                <a:gd name="connsiteX16" fmla="*/ 1889479 w 3777157"/>
                <a:gd name="connsiteY16" fmla="*/ 3155309 h 3155308"/>
                <a:gd name="connsiteX17" fmla="*/ 1054232 w 3777157"/>
                <a:gd name="connsiteY17" fmla="*/ 80010 h 3155308"/>
                <a:gd name="connsiteX18" fmla="*/ 387520 w 3777157"/>
                <a:gd name="connsiteY18" fmla="*/ 355187 h 3155308"/>
                <a:gd name="connsiteX19" fmla="*/ 80167 w 3777157"/>
                <a:gd name="connsiteY19" fmla="*/ 1081335 h 3155308"/>
                <a:gd name="connsiteX20" fmla="*/ 427639 w 3777157"/>
                <a:gd name="connsiteY20" fmla="*/ 1863833 h 3155308"/>
                <a:gd name="connsiteX21" fmla="*/ 434154 w 3777157"/>
                <a:gd name="connsiteY21" fmla="*/ 1871148 h 3155308"/>
                <a:gd name="connsiteX22" fmla="*/ 437697 w 3777157"/>
                <a:gd name="connsiteY22" fmla="*/ 1875149 h 3155308"/>
                <a:gd name="connsiteX23" fmla="*/ 1787066 w 3777157"/>
                <a:gd name="connsiteY23" fmla="*/ 3036837 h 3155308"/>
                <a:gd name="connsiteX24" fmla="*/ 1991892 w 3777157"/>
                <a:gd name="connsiteY24" fmla="*/ 3036837 h 3155308"/>
                <a:gd name="connsiteX25" fmla="*/ 3341317 w 3777157"/>
                <a:gd name="connsiteY25" fmla="*/ 1875149 h 3155308"/>
                <a:gd name="connsiteX26" fmla="*/ 3347718 w 3777157"/>
                <a:gd name="connsiteY26" fmla="*/ 1867719 h 3155308"/>
                <a:gd name="connsiteX27" fmla="*/ 3355148 w 3777157"/>
                <a:gd name="connsiteY27" fmla="*/ 1858918 h 3155308"/>
                <a:gd name="connsiteX28" fmla="*/ 3696905 w 3777157"/>
                <a:gd name="connsiteY28" fmla="*/ 1078478 h 3155308"/>
                <a:gd name="connsiteX29" fmla="*/ 3407897 w 3777157"/>
                <a:gd name="connsiteY29" fmla="*/ 370561 h 3155308"/>
                <a:gd name="connsiteX30" fmla="*/ 2723012 w 3777157"/>
                <a:gd name="connsiteY30" fmla="*/ 80010 h 3155308"/>
                <a:gd name="connsiteX31" fmla="*/ 1959945 w 3777157"/>
                <a:gd name="connsiteY31" fmla="*/ 462572 h 3155308"/>
                <a:gd name="connsiteX32" fmla="*/ 1834786 w 3777157"/>
                <a:gd name="connsiteY32" fmla="*/ 480289 h 3155308"/>
                <a:gd name="connsiteX33" fmla="*/ 1817070 w 3777157"/>
                <a:gd name="connsiteY33" fmla="*/ 462572 h 3155308"/>
                <a:gd name="connsiteX34" fmla="*/ 1069548 w 3777157"/>
                <a:gd name="connsiteY34" fmla="*/ 80124 h 315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77157" h="3155308">
                  <a:moveTo>
                    <a:pt x="1889479" y="3155309"/>
                  </a:moveTo>
                  <a:cubicBezTo>
                    <a:pt x="1832660" y="3155234"/>
                    <a:pt x="1777779" y="3134678"/>
                    <a:pt x="1734888" y="3097416"/>
                  </a:cubicBezTo>
                  <a:lnTo>
                    <a:pt x="385234" y="1935785"/>
                  </a:lnTo>
                  <a:cubicBezTo>
                    <a:pt x="380176" y="1931430"/>
                    <a:pt x="375581" y="1926567"/>
                    <a:pt x="371518" y="1921269"/>
                  </a:cubicBezTo>
                  <a:cubicBezTo>
                    <a:pt x="132573" y="1711071"/>
                    <a:pt x="-2758" y="1404976"/>
                    <a:pt x="43" y="1080649"/>
                  </a:cubicBezTo>
                  <a:cubicBezTo>
                    <a:pt x="2614" y="782041"/>
                    <a:pt x="120058" y="504006"/>
                    <a:pt x="331513" y="297694"/>
                  </a:cubicBezTo>
                  <a:cubicBezTo>
                    <a:pt x="532966" y="101441"/>
                    <a:pt x="795342" y="-4058"/>
                    <a:pt x="1071034" y="171"/>
                  </a:cubicBezTo>
                  <a:cubicBezTo>
                    <a:pt x="1388331" y="5258"/>
                    <a:pt x="1683510" y="156077"/>
                    <a:pt x="1880906" y="413938"/>
                  </a:cubicBezTo>
                  <a:cubicBezTo>
                    <a:pt x="1883752" y="418264"/>
                    <a:pt x="1889564" y="419458"/>
                    <a:pt x="1893891" y="416618"/>
                  </a:cubicBezTo>
                  <a:cubicBezTo>
                    <a:pt x="1894954" y="415915"/>
                    <a:pt x="1895863" y="415000"/>
                    <a:pt x="1896565" y="413938"/>
                  </a:cubicBezTo>
                  <a:cubicBezTo>
                    <a:pt x="2097962" y="151048"/>
                    <a:pt x="2399486" y="0"/>
                    <a:pt x="2723183" y="0"/>
                  </a:cubicBezTo>
                  <a:cubicBezTo>
                    <a:pt x="3003561" y="0"/>
                    <a:pt x="3267080" y="111785"/>
                    <a:pt x="3465333" y="314668"/>
                  </a:cubicBezTo>
                  <a:cubicBezTo>
                    <a:pt x="3663586" y="517550"/>
                    <a:pt x="3773943" y="788156"/>
                    <a:pt x="3777086" y="1077620"/>
                  </a:cubicBezTo>
                  <a:cubicBezTo>
                    <a:pt x="3780687" y="1399661"/>
                    <a:pt x="3647756" y="1704670"/>
                    <a:pt x="3412298" y="1915325"/>
                  </a:cubicBezTo>
                  <a:cubicBezTo>
                    <a:pt x="3406937" y="1922869"/>
                    <a:pt x="3400679" y="1929744"/>
                    <a:pt x="3393667" y="1935785"/>
                  </a:cubicBezTo>
                  <a:lnTo>
                    <a:pt x="2044127" y="3097416"/>
                  </a:lnTo>
                  <a:cubicBezTo>
                    <a:pt x="2001207" y="3134666"/>
                    <a:pt x="1946309" y="3155217"/>
                    <a:pt x="1889479" y="3155309"/>
                  </a:cubicBezTo>
                  <a:close/>
                  <a:moveTo>
                    <a:pt x="1054232" y="80010"/>
                  </a:moveTo>
                  <a:cubicBezTo>
                    <a:pt x="805972" y="80010"/>
                    <a:pt x="569771" y="177165"/>
                    <a:pt x="387520" y="355187"/>
                  </a:cubicBezTo>
                  <a:cubicBezTo>
                    <a:pt x="191667" y="546297"/>
                    <a:pt x="82339" y="804158"/>
                    <a:pt x="80167" y="1081335"/>
                  </a:cubicBezTo>
                  <a:cubicBezTo>
                    <a:pt x="77652" y="1383773"/>
                    <a:pt x="204297" y="1668951"/>
                    <a:pt x="427639" y="1863833"/>
                  </a:cubicBezTo>
                  <a:cubicBezTo>
                    <a:pt x="430091" y="1866005"/>
                    <a:pt x="432279" y="1868462"/>
                    <a:pt x="434154" y="1871148"/>
                  </a:cubicBezTo>
                  <a:cubicBezTo>
                    <a:pt x="435143" y="1872640"/>
                    <a:pt x="436337" y="1873989"/>
                    <a:pt x="437697" y="1875149"/>
                  </a:cubicBezTo>
                  <a:lnTo>
                    <a:pt x="1787066" y="3036837"/>
                  </a:lnTo>
                  <a:cubicBezTo>
                    <a:pt x="1845805" y="3087877"/>
                    <a:pt x="1933153" y="3087877"/>
                    <a:pt x="1991892" y="3036837"/>
                  </a:cubicBezTo>
                  <a:lnTo>
                    <a:pt x="3341317" y="1875149"/>
                  </a:lnTo>
                  <a:cubicBezTo>
                    <a:pt x="3343815" y="1873006"/>
                    <a:pt x="3345970" y="1870502"/>
                    <a:pt x="3347718" y="1867719"/>
                  </a:cubicBezTo>
                  <a:cubicBezTo>
                    <a:pt x="3349781" y="1864462"/>
                    <a:pt x="3352279" y="1861501"/>
                    <a:pt x="3355148" y="1858918"/>
                  </a:cubicBezTo>
                  <a:cubicBezTo>
                    <a:pt x="3575690" y="1663522"/>
                    <a:pt x="3700277" y="1378858"/>
                    <a:pt x="3696905" y="1078478"/>
                  </a:cubicBezTo>
                  <a:cubicBezTo>
                    <a:pt x="3693990" y="809873"/>
                    <a:pt x="3591292" y="558413"/>
                    <a:pt x="3407897" y="370561"/>
                  </a:cubicBezTo>
                  <a:cubicBezTo>
                    <a:pt x="3224503" y="182708"/>
                    <a:pt x="2981673" y="80010"/>
                    <a:pt x="2723012" y="80010"/>
                  </a:cubicBezTo>
                  <a:cubicBezTo>
                    <a:pt x="2424174" y="80010"/>
                    <a:pt x="2146082" y="219456"/>
                    <a:pt x="1959945" y="462572"/>
                  </a:cubicBezTo>
                  <a:cubicBezTo>
                    <a:pt x="1930278" y="502028"/>
                    <a:pt x="1874243" y="509955"/>
                    <a:pt x="1834786" y="480289"/>
                  </a:cubicBezTo>
                  <a:cubicBezTo>
                    <a:pt x="1828077" y="475242"/>
                    <a:pt x="1822116" y="469282"/>
                    <a:pt x="1817070" y="462572"/>
                  </a:cubicBezTo>
                  <a:cubicBezTo>
                    <a:pt x="1634761" y="224542"/>
                    <a:pt x="1362499" y="84868"/>
                    <a:pt x="1069548" y="80124"/>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 name="Freeform 10">
              <a:extLst>
                <a:ext uri="{FF2B5EF4-FFF2-40B4-BE49-F238E27FC236}">
                  <a16:creationId xmlns:a16="http://schemas.microsoft.com/office/drawing/2014/main" id="{793D4673-BDFA-9747-88B4-B430DDB4DE11}"/>
                </a:ext>
              </a:extLst>
            </p:cNvPr>
            <p:cNvSpPr/>
            <p:nvPr/>
          </p:nvSpPr>
          <p:spPr>
            <a:xfrm>
              <a:off x="4007967" y="2021795"/>
              <a:ext cx="3445744" cy="1820627"/>
            </a:xfrm>
            <a:custGeom>
              <a:avLst/>
              <a:gdLst>
                <a:gd name="connsiteX0" fmla="*/ 2091290 w 3445744"/>
                <a:gd name="connsiteY0" fmla="*/ 1820628 h 1820627"/>
                <a:gd name="connsiteX1" fmla="*/ 2088947 w 3445744"/>
                <a:gd name="connsiteY1" fmla="*/ 1820628 h 1820627"/>
                <a:gd name="connsiteX2" fmla="*/ 2012709 w 3445744"/>
                <a:gd name="connsiteY2" fmla="*/ 1755820 h 1820627"/>
                <a:gd name="connsiteX3" fmla="*/ 1760792 w 3445744"/>
                <a:gd name="connsiteY3" fmla="*/ 463658 h 1820627"/>
                <a:gd name="connsiteX4" fmla="*/ 1530363 w 3445744"/>
                <a:gd name="connsiteY4" fmla="*/ 1459611 h 1820627"/>
                <a:gd name="connsiteX5" fmla="*/ 1434419 w 3445744"/>
                <a:gd name="connsiteY5" fmla="*/ 1519596 h 1820627"/>
                <a:gd name="connsiteX6" fmla="*/ 1376744 w 3445744"/>
                <a:gd name="connsiteY6" fmla="*/ 1467669 h 1820627"/>
                <a:gd name="connsiteX7" fmla="*/ 1118426 w 3445744"/>
                <a:gd name="connsiteY7" fmla="*/ 718661 h 1820627"/>
                <a:gd name="connsiteX8" fmla="*/ 884111 w 3445744"/>
                <a:gd name="connsiteY8" fmla="*/ 1223410 h 1820627"/>
                <a:gd name="connsiteX9" fmla="*/ 811530 w 3445744"/>
                <a:gd name="connsiteY9" fmla="*/ 1269702 h 1820627"/>
                <a:gd name="connsiteX10" fmla="*/ 80010 w 3445744"/>
                <a:gd name="connsiteY10" fmla="*/ 1269702 h 1820627"/>
                <a:gd name="connsiteX11" fmla="*/ 0 w 3445744"/>
                <a:gd name="connsiteY11" fmla="*/ 1189692 h 1820627"/>
                <a:gd name="connsiteX12" fmla="*/ 80010 w 3445744"/>
                <a:gd name="connsiteY12" fmla="*/ 1109682 h 1820627"/>
                <a:gd name="connsiteX13" fmla="*/ 760552 w 3445744"/>
                <a:gd name="connsiteY13" fmla="*/ 1109682 h 1820627"/>
                <a:gd name="connsiteX14" fmla="*/ 1056761 w 3445744"/>
                <a:gd name="connsiteY14" fmla="*/ 471316 h 1820627"/>
                <a:gd name="connsiteX15" fmla="*/ 1163037 w 3445744"/>
                <a:gd name="connsiteY15" fmla="*/ 432465 h 1820627"/>
                <a:gd name="connsiteX16" fmla="*/ 1204951 w 3445744"/>
                <a:gd name="connsiteY16" fmla="*/ 478917 h 1820627"/>
                <a:gd name="connsiteX17" fmla="*/ 1437208 w 3445744"/>
                <a:gd name="connsiteY17" fmla="*/ 1152201 h 1820627"/>
                <a:gd name="connsiteX18" fmla="*/ 1689526 w 3445744"/>
                <a:gd name="connsiteY18" fmla="*/ 61951 h 1820627"/>
                <a:gd name="connsiteX19" fmla="*/ 1767478 w 3445744"/>
                <a:gd name="connsiteY19" fmla="*/ 0 h 1820627"/>
                <a:gd name="connsiteX20" fmla="*/ 1768907 w 3445744"/>
                <a:gd name="connsiteY20" fmla="*/ 0 h 1820627"/>
                <a:gd name="connsiteX21" fmla="*/ 1846059 w 3445744"/>
                <a:gd name="connsiteY21" fmla="*/ 64694 h 1820627"/>
                <a:gd name="connsiteX22" fmla="*/ 2101749 w 3445744"/>
                <a:gd name="connsiteY22" fmla="*/ 1376458 h 1820627"/>
                <a:gd name="connsiteX23" fmla="*/ 2332292 w 3445744"/>
                <a:gd name="connsiteY23" fmla="*/ 474802 h 1820627"/>
                <a:gd name="connsiteX24" fmla="*/ 2429698 w 3445744"/>
                <a:gd name="connsiteY24" fmla="*/ 417229 h 1820627"/>
                <a:gd name="connsiteX25" fmla="*/ 2483396 w 3445744"/>
                <a:gd name="connsiteY25" fmla="*/ 463372 h 1820627"/>
                <a:gd name="connsiteX26" fmla="*/ 2782462 w 3445744"/>
                <a:gd name="connsiteY26" fmla="*/ 1164946 h 1820627"/>
                <a:gd name="connsiteX27" fmla="*/ 3365735 w 3445744"/>
                <a:gd name="connsiteY27" fmla="*/ 1164946 h 1820627"/>
                <a:gd name="connsiteX28" fmla="*/ 3445745 w 3445744"/>
                <a:gd name="connsiteY28" fmla="*/ 1244956 h 1820627"/>
                <a:gd name="connsiteX29" fmla="*/ 3365735 w 3445744"/>
                <a:gd name="connsiteY29" fmla="*/ 1324966 h 1820627"/>
                <a:gd name="connsiteX30" fmla="*/ 2729598 w 3445744"/>
                <a:gd name="connsiteY30" fmla="*/ 1324966 h 1820627"/>
                <a:gd name="connsiteX31" fmla="*/ 2655989 w 3445744"/>
                <a:gd name="connsiteY31" fmla="*/ 1276331 h 1820627"/>
                <a:gd name="connsiteX32" fmla="*/ 2428818 w 3445744"/>
                <a:gd name="connsiteY32" fmla="*/ 743407 h 1820627"/>
                <a:gd name="connsiteX33" fmla="*/ 2168786 w 3445744"/>
                <a:gd name="connsiteY33" fmla="*/ 1760677 h 1820627"/>
                <a:gd name="connsiteX34" fmla="*/ 2091290 w 3445744"/>
                <a:gd name="connsiteY34" fmla="*/ 1820628 h 18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5744" h="1820627">
                  <a:moveTo>
                    <a:pt x="2091290" y="1820628"/>
                  </a:moveTo>
                  <a:lnTo>
                    <a:pt x="2088947" y="1820628"/>
                  </a:lnTo>
                  <a:cubicBezTo>
                    <a:pt x="2051496" y="1819542"/>
                    <a:pt x="2019812" y="1792607"/>
                    <a:pt x="2012709" y="1755820"/>
                  </a:cubicBezTo>
                  <a:lnTo>
                    <a:pt x="1760792" y="463658"/>
                  </a:lnTo>
                  <a:lnTo>
                    <a:pt x="1530363" y="1459611"/>
                  </a:lnTo>
                  <a:cubicBezTo>
                    <a:pt x="1520436" y="1502668"/>
                    <a:pt x="1477482" y="1529528"/>
                    <a:pt x="1434419" y="1519596"/>
                  </a:cubicBezTo>
                  <a:cubicBezTo>
                    <a:pt x="1407525" y="1513395"/>
                    <a:pt x="1385728" y="1493770"/>
                    <a:pt x="1376744" y="1467669"/>
                  </a:cubicBezTo>
                  <a:lnTo>
                    <a:pt x="1118426" y="718661"/>
                  </a:lnTo>
                  <a:lnTo>
                    <a:pt x="884111" y="1223410"/>
                  </a:lnTo>
                  <a:cubicBezTo>
                    <a:pt x="870989" y="1251648"/>
                    <a:pt x="842671" y="1269713"/>
                    <a:pt x="811530" y="1269702"/>
                  </a:cubicBezTo>
                  <a:lnTo>
                    <a:pt x="80010" y="1269702"/>
                  </a:lnTo>
                  <a:cubicBezTo>
                    <a:pt x="35822" y="1269702"/>
                    <a:pt x="0" y="1233880"/>
                    <a:pt x="0" y="1189692"/>
                  </a:cubicBezTo>
                  <a:cubicBezTo>
                    <a:pt x="0" y="1145503"/>
                    <a:pt x="35822" y="1109682"/>
                    <a:pt x="80010" y="1109682"/>
                  </a:cubicBezTo>
                  <a:lnTo>
                    <a:pt x="760552" y="1109682"/>
                  </a:lnTo>
                  <a:lnTo>
                    <a:pt x="1056761" y="471316"/>
                  </a:lnTo>
                  <a:cubicBezTo>
                    <a:pt x="1075380" y="431243"/>
                    <a:pt x="1122958" y="413852"/>
                    <a:pt x="1163037" y="432465"/>
                  </a:cubicBezTo>
                  <a:cubicBezTo>
                    <a:pt x="1182731" y="441621"/>
                    <a:pt x="1197864" y="458389"/>
                    <a:pt x="1204951" y="478917"/>
                  </a:cubicBezTo>
                  <a:lnTo>
                    <a:pt x="1437208" y="1152201"/>
                  </a:lnTo>
                  <a:lnTo>
                    <a:pt x="1689526" y="61951"/>
                  </a:lnTo>
                  <a:cubicBezTo>
                    <a:pt x="1697932" y="25678"/>
                    <a:pt x="1730245" y="-6"/>
                    <a:pt x="1767478" y="0"/>
                  </a:cubicBezTo>
                  <a:lnTo>
                    <a:pt x="1768907" y="0"/>
                  </a:lnTo>
                  <a:cubicBezTo>
                    <a:pt x="1806672" y="652"/>
                    <a:pt x="1838836" y="27621"/>
                    <a:pt x="1846059" y="64694"/>
                  </a:cubicBezTo>
                  <a:lnTo>
                    <a:pt x="2101749" y="1376458"/>
                  </a:lnTo>
                  <a:lnTo>
                    <a:pt x="2332292" y="474802"/>
                  </a:lnTo>
                  <a:cubicBezTo>
                    <a:pt x="2343293" y="432003"/>
                    <a:pt x="2386904" y="406228"/>
                    <a:pt x="2429698" y="417229"/>
                  </a:cubicBezTo>
                  <a:cubicBezTo>
                    <a:pt x="2453798" y="423424"/>
                    <a:pt x="2473646" y="440478"/>
                    <a:pt x="2483396" y="463372"/>
                  </a:cubicBezTo>
                  <a:lnTo>
                    <a:pt x="2782462" y="1164946"/>
                  </a:lnTo>
                  <a:lnTo>
                    <a:pt x="3365735" y="1164946"/>
                  </a:lnTo>
                  <a:cubicBezTo>
                    <a:pt x="3409923" y="1164946"/>
                    <a:pt x="3445745" y="1200767"/>
                    <a:pt x="3445745" y="1244956"/>
                  </a:cubicBezTo>
                  <a:cubicBezTo>
                    <a:pt x="3445745" y="1289144"/>
                    <a:pt x="3409923" y="1324966"/>
                    <a:pt x="3365735" y="1324966"/>
                  </a:cubicBezTo>
                  <a:lnTo>
                    <a:pt x="2729598" y="1324966"/>
                  </a:lnTo>
                  <a:cubicBezTo>
                    <a:pt x="2697531" y="1324972"/>
                    <a:pt x="2668562" y="1305826"/>
                    <a:pt x="2655989" y="1276331"/>
                  </a:cubicBezTo>
                  <a:lnTo>
                    <a:pt x="2428818" y="743407"/>
                  </a:lnTo>
                  <a:lnTo>
                    <a:pt x="2168786" y="1760677"/>
                  </a:lnTo>
                  <a:cubicBezTo>
                    <a:pt x="2159642" y="1795990"/>
                    <a:pt x="2127769" y="1820645"/>
                    <a:pt x="2091290" y="1820628"/>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92" name="Group 91">
            <a:extLst>
              <a:ext uri="{FF2B5EF4-FFF2-40B4-BE49-F238E27FC236}">
                <a16:creationId xmlns:a16="http://schemas.microsoft.com/office/drawing/2014/main" id="{E08F6D4D-3B46-D844-B4F5-231E5FFC3827}"/>
              </a:ext>
            </a:extLst>
          </p:cNvPr>
          <p:cNvGrpSpPr/>
          <p:nvPr/>
        </p:nvGrpSpPr>
        <p:grpSpPr>
          <a:xfrm>
            <a:off x="9451949" y="1686044"/>
            <a:ext cx="1216130" cy="1179283"/>
            <a:chOff x="4035170" y="984694"/>
            <a:chExt cx="4557571" cy="4419486"/>
          </a:xfrm>
        </p:grpSpPr>
        <p:sp>
          <p:nvSpPr>
            <p:cNvPr id="65" name="Freeform 64">
              <a:extLst>
                <a:ext uri="{FF2B5EF4-FFF2-40B4-BE49-F238E27FC236}">
                  <a16:creationId xmlns:a16="http://schemas.microsoft.com/office/drawing/2014/main" id="{3D7B81E8-9F29-5B4B-BAAB-3DE1D32978FE}"/>
                </a:ext>
              </a:extLst>
            </p:cNvPr>
            <p:cNvSpPr/>
            <p:nvPr/>
          </p:nvSpPr>
          <p:spPr>
            <a:xfrm>
              <a:off x="4198048" y="984694"/>
              <a:ext cx="2573464" cy="533209"/>
            </a:xfrm>
            <a:custGeom>
              <a:avLst/>
              <a:gdLst>
                <a:gd name="connsiteX0" fmla="*/ 2418588 w 2573464"/>
                <a:gd name="connsiteY0" fmla="*/ 533210 h 533209"/>
                <a:gd name="connsiteX1" fmla="*/ 154305 w 2573464"/>
                <a:gd name="connsiteY1" fmla="*/ 533210 h 533209"/>
                <a:gd name="connsiteX2" fmla="*/ 0 w 2573464"/>
                <a:gd name="connsiteY2" fmla="*/ 378905 h 533209"/>
                <a:gd name="connsiteX3" fmla="*/ 0 w 2573464"/>
                <a:gd name="connsiteY3" fmla="*/ 378905 h 533209"/>
                <a:gd name="connsiteX4" fmla="*/ 0 w 2573464"/>
                <a:gd name="connsiteY4" fmla="*/ 154305 h 533209"/>
                <a:gd name="connsiteX5" fmla="*/ 154305 w 2573464"/>
                <a:gd name="connsiteY5" fmla="*/ 0 h 533209"/>
                <a:gd name="connsiteX6" fmla="*/ 2419160 w 2573464"/>
                <a:gd name="connsiteY6" fmla="*/ 0 h 533209"/>
                <a:gd name="connsiteX7" fmla="*/ 2573465 w 2573464"/>
                <a:gd name="connsiteY7" fmla="*/ 154305 h 533209"/>
                <a:gd name="connsiteX8" fmla="*/ 2573465 w 2573464"/>
                <a:gd name="connsiteY8" fmla="*/ 378905 h 533209"/>
                <a:gd name="connsiteX9" fmla="*/ 2418588 w 2573464"/>
                <a:gd name="connsiteY9" fmla="*/ 533210 h 533209"/>
                <a:gd name="connsiteX10" fmla="*/ 2418588 w 2573464"/>
                <a:gd name="connsiteY10" fmla="*/ 533210 h 53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3464" h="533209">
                  <a:moveTo>
                    <a:pt x="2418588" y="533210"/>
                  </a:moveTo>
                  <a:lnTo>
                    <a:pt x="154305" y="533210"/>
                  </a:lnTo>
                  <a:cubicBezTo>
                    <a:pt x="69152" y="533210"/>
                    <a:pt x="0" y="464058"/>
                    <a:pt x="0" y="378905"/>
                  </a:cubicBezTo>
                  <a:lnTo>
                    <a:pt x="0" y="378905"/>
                  </a:lnTo>
                  <a:lnTo>
                    <a:pt x="0" y="154305"/>
                  </a:lnTo>
                  <a:cubicBezTo>
                    <a:pt x="0" y="69151"/>
                    <a:pt x="69152" y="0"/>
                    <a:pt x="154305" y="0"/>
                  </a:cubicBezTo>
                  <a:lnTo>
                    <a:pt x="2419160" y="0"/>
                  </a:lnTo>
                  <a:cubicBezTo>
                    <a:pt x="2504313" y="0"/>
                    <a:pt x="2573465" y="69151"/>
                    <a:pt x="2573465" y="154305"/>
                  </a:cubicBezTo>
                  <a:lnTo>
                    <a:pt x="2573465" y="378905"/>
                  </a:lnTo>
                  <a:cubicBezTo>
                    <a:pt x="2572893" y="464630"/>
                    <a:pt x="2503742" y="533210"/>
                    <a:pt x="2418588" y="533210"/>
                  </a:cubicBezTo>
                  <a:lnTo>
                    <a:pt x="2418588" y="533210"/>
                  </a:ln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66" name="Freeform 65">
              <a:extLst>
                <a:ext uri="{FF2B5EF4-FFF2-40B4-BE49-F238E27FC236}">
                  <a16:creationId xmlns:a16="http://schemas.microsoft.com/office/drawing/2014/main" id="{4AAF0FF8-D3BD-1E4D-97C5-37EC27B8A1E9}"/>
                </a:ext>
              </a:extLst>
            </p:cNvPr>
            <p:cNvSpPr/>
            <p:nvPr/>
          </p:nvSpPr>
          <p:spPr>
            <a:xfrm>
              <a:off x="4121046" y="1491119"/>
              <a:ext cx="4471695" cy="3913061"/>
            </a:xfrm>
            <a:custGeom>
              <a:avLst/>
              <a:gdLst>
                <a:gd name="connsiteX0" fmla="*/ 4441127 w 4471695"/>
                <a:gd name="connsiteY0" fmla="*/ 2623185 h 3913060"/>
                <a:gd name="connsiteX1" fmla="*/ 3378137 w 4471695"/>
                <a:gd name="connsiteY1" fmla="*/ 786384 h 3913060"/>
                <a:gd name="connsiteX2" fmla="*/ 3286697 w 4471695"/>
                <a:gd name="connsiteY2" fmla="*/ 698373 h 3913060"/>
                <a:gd name="connsiteX3" fmla="*/ 2600897 w 4471695"/>
                <a:gd name="connsiteY3" fmla="*/ 337185 h 3913060"/>
                <a:gd name="connsiteX4" fmla="*/ 2514029 w 4471695"/>
                <a:gd name="connsiteY4" fmla="*/ 312039 h 3913060"/>
                <a:gd name="connsiteX5" fmla="*/ 2514029 w 4471695"/>
                <a:gd name="connsiteY5" fmla="*/ 40005 h 3913060"/>
                <a:gd name="connsiteX6" fmla="*/ 2474024 w 4471695"/>
                <a:gd name="connsiteY6" fmla="*/ 0 h 3913060"/>
                <a:gd name="connsiteX7" fmla="*/ 424625 w 4471695"/>
                <a:gd name="connsiteY7" fmla="*/ 0 h 3913060"/>
                <a:gd name="connsiteX8" fmla="*/ 384620 w 4471695"/>
                <a:gd name="connsiteY8" fmla="*/ 40005 h 3913060"/>
                <a:gd name="connsiteX9" fmla="*/ 384620 w 4471695"/>
                <a:gd name="connsiteY9" fmla="*/ 329184 h 3913060"/>
                <a:gd name="connsiteX10" fmla="*/ 263462 w 4471695"/>
                <a:gd name="connsiteY10" fmla="*/ 450342 h 3913060"/>
                <a:gd name="connsiteX11" fmla="*/ 0 w 4471695"/>
                <a:gd name="connsiteY11" fmla="*/ 713803 h 3913060"/>
                <a:gd name="connsiteX12" fmla="*/ 0 w 4471695"/>
                <a:gd name="connsiteY12" fmla="*/ 3649599 h 3913060"/>
                <a:gd name="connsiteX13" fmla="*/ 263462 w 4471695"/>
                <a:gd name="connsiteY13" fmla="*/ 3913061 h 3913060"/>
                <a:gd name="connsiteX14" fmla="*/ 2635187 w 4471695"/>
                <a:gd name="connsiteY14" fmla="*/ 3913061 h 3913060"/>
                <a:gd name="connsiteX15" fmla="*/ 2892362 w 4471695"/>
                <a:gd name="connsiteY15" fmla="*/ 3706749 h 3913060"/>
                <a:gd name="connsiteX16" fmla="*/ 2950083 w 4471695"/>
                <a:gd name="connsiteY16" fmla="*/ 3714179 h 3913060"/>
                <a:gd name="connsiteX17" fmla="*/ 3064383 w 4471695"/>
                <a:gd name="connsiteY17" fmla="*/ 3684461 h 3913060"/>
                <a:gd name="connsiteX18" fmla="*/ 4357688 w 4471695"/>
                <a:gd name="connsiteY18" fmla="*/ 2935796 h 3913060"/>
                <a:gd name="connsiteX19" fmla="*/ 4441127 w 4471695"/>
                <a:gd name="connsiteY19" fmla="*/ 2623185 h 3913060"/>
                <a:gd name="connsiteX20" fmla="*/ 2440305 w 4471695"/>
                <a:gd name="connsiteY20" fmla="*/ 1114425 h 3913060"/>
                <a:gd name="connsiteX21" fmla="*/ 2318004 w 4471695"/>
                <a:gd name="connsiteY21" fmla="*/ 1130427 h 3913060"/>
                <a:gd name="connsiteX22" fmla="*/ 2219706 w 4471695"/>
                <a:gd name="connsiteY22" fmla="*/ 1055561 h 3913060"/>
                <a:gd name="connsiteX23" fmla="*/ 2203704 w 4471695"/>
                <a:gd name="connsiteY23" fmla="*/ 933260 h 3913060"/>
                <a:gd name="connsiteX24" fmla="*/ 2278571 w 4471695"/>
                <a:gd name="connsiteY24" fmla="*/ 834962 h 3913060"/>
                <a:gd name="connsiteX25" fmla="*/ 2359152 w 4471695"/>
                <a:gd name="connsiteY25" fmla="*/ 813245 h 3913060"/>
                <a:gd name="connsiteX26" fmla="*/ 2499170 w 4471695"/>
                <a:gd name="connsiteY26" fmla="*/ 893826 h 3913060"/>
                <a:gd name="connsiteX27" fmla="*/ 2440305 w 4471695"/>
                <a:gd name="connsiteY27" fmla="*/ 1114425 h 39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71695" h="3913060">
                  <a:moveTo>
                    <a:pt x="4441127" y="2623185"/>
                  </a:moveTo>
                  <a:lnTo>
                    <a:pt x="3378137" y="786384"/>
                  </a:lnTo>
                  <a:cubicBezTo>
                    <a:pt x="3356420" y="748665"/>
                    <a:pt x="3324987" y="718376"/>
                    <a:pt x="3286697" y="698373"/>
                  </a:cubicBezTo>
                  <a:lnTo>
                    <a:pt x="2600897" y="337185"/>
                  </a:lnTo>
                  <a:cubicBezTo>
                    <a:pt x="2573465" y="322898"/>
                    <a:pt x="2543747" y="314325"/>
                    <a:pt x="2514029" y="312039"/>
                  </a:cubicBezTo>
                  <a:lnTo>
                    <a:pt x="2514029" y="40005"/>
                  </a:lnTo>
                  <a:cubicBezTo>
                    <a:pt x="2514029" y="17717"/>
                    <a:pt x="2496312" y="0"/>
                    <a:pt x="2474024" y="0"/>
                  </a:cubicBezTo>
                  <a:lnTo>
                    <a:pt x="424625" y="0"/>
                  </a:lnTo>
                  <a:cubicBezTo>
                    <a:pt x="402336" y="0"/>
                    <a:pt x="384620" y="17717"/>
                    <a:pt x="384620" y="40005"/>
                  </a:cubicBezTo>
                  <a:lnTo>
                    <a:pt x="384620" y="329184"/>
                  </a:lnTo>
                  <a:cubicBezTo>
                    <a:pt x="384620" y="396050"/>
                    <a:pt x="330327" y="450342"/>
                    <a:pt x="263462" y="450342"/>
                  </a:cubicBezTo>
                  <a:cubicBezTo>
                    <a:pt x="118301" y="450342"/>
                    <a:pt x="0" y="568071"/>
                    <a:pt x="0" y="713803"/>
                  </a:cubicBezTo>
                  <a:lnTo>
                    <a:pt x="0" y="3649599"/>
                  </a:lnTo>
                  <a:cubicBezTo>
                    <a:pt x="0" y="3794760"/>
                    <a:pt x="117729" y="3913061"/>
                    <a:pt x="263462" y="3913061"/>
                  </a:cubicBezTo>
                  <a:lnTo>
                    <a:pt x="2635187" y="3913061"/>
                  </a:lnTo>
                  <a:cubicBezTo>
                    <a:pt x="2760917" y="3912489"/>
                    <a:pt x="2866073" y="3824478"/>
                    <a:pt x="2892362" y="3706749"/>
                  </a:cubicBezTo>
                  <a:cubicBezTo>
                    <a:pt x="2911221" y="3711893"/>
                    <a:pt x="2930652" y="3714179"/>
                    <a:pt x="2950083" y="3714179"/>
                  </a:cubicBezTo>
                  <a:cubicBezTo>
                    <a:pt x="2988945" y="3714179"/>
                    <a:pt x="3028379" y="3703892"/>
                    <a:pt x="3064383" y="3684461"/>
                  </a:cubicBezTo>
                  <a:lnTo>
                    <a:pt x="4357688" y="2935796"/>
                  </a:lnTo>
                  <a:cubicBezTo>
                    <a:pt x="4466844" y="2872359"/>
                    <a:pt x="4503992" y="2732342"/>
                    <a:pt x="4441127" y="2623185"/>
                  </a:cubicBezTo>
                  <a:close/>
                  <a:moveTo>
                    <a:pt x="2440305" y="1114425"/>
                  </a:moveTo>
                  <a:cubicBezTo>
                    <a:pt x="2403158" y="1135571"/>
                    <a:pt x="2359724" y="1141286"/>
                    <a:pt x="2318004" y="1130427"/>
                  </a:cubicBezTo>
                  <a:cubicBezTo>
                    <a:pt x="2276285" y="1119569"/>
                    <a:pt x="2241423" y="1092708"/>
                    <a:pt x="2219706" y="1055561"/>
                  </a:cubicBezTo>
                  <a:cubicBezTo>
                    <a:pt x="2198561" y="1018413"/>
                    <a:pt x="2192846" y="974979"/>
                    <a:pt x="2203704" y="933260"/>
                  </a:cubicBezTo>
                  <a:cubicBezTo>
                    <a:pt x="2214563" y="891540"/>
                    <a:pt x="2241423" y="856678"/>
                    <a:pt x="2278571" y="834962"/>
                  </a:cubicBezTo>
                  <a:cubicBezTo>
                    <a:pt x="2303717" y="820103"/>
                    <a:pt x="2331720" y="813245"/>
                    <a:pt x="2359152" y="813245"/>
                  </a:cubicBezTo>
                  <a:cubicBezTo>
                    <a:pt x="2415159" y="813245"/>
                    <a:pt x="2469452" y="841820"/>
                    <a:pt x="2499170" y="893826"/>
                  </a:cubicBezTo>
                  <a:cubicBezTo>
                    <a:pt x="2543747" y="970978"/>
                    <a:pt x="2517458" y="1069848"/>
                    <a:pt x="2440305" y="1114425"/>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67" name="Freeform 66">
              <a:extLst>
                <a:ext uri="{FF2B5EF4-FFF2-40B4-BE49-F238E27FC236}">
                  <a16:creationId xmlns:a16="http://schemas.microsoft.com/office/drawing/2014/main" id="{6622896F-C812-E64F-B4B0-AF5BE8D582BB}"/>
                </a:ext>
              </a:extLst>
            </p:cNvPr>
            <p:cNvSpPr/>
            <p:nvPr/>
          </p:nvSpPr>
          <p:spPr>
            <a:xfrm>
              <a:off x="4349495" y="1136713"/>
              <a:ext cx="2492882" cy="453199"/>
            </a:xfrm>
            <a:custGeom>
              <a:avLst/>
              <a:gdLst>
                <a:gd name="connsiteX0" fmla="*/ 114300 w 2492882"/>
                <a:gd name="connsiteY0" fmla="*/ 0 h 453199"/>
                <a:gd name="connsiteX1" fmla="*/ 2378583 w 2492882"/>
                <a:gd name="connsiteY1" fmla="*/ 0 h 453199"/>
                <a:gd name="connsiteX2" fmla="*/ 2492883 w 2492882"/>
                <a:gd name="connsiteY2" fmla="*/ 114300 h 453199"/>
                <a:gd name="connsiteX3" fmla="*/ 2492883 w 2492882"/>
                <a:gd name="connsiteY3" fmla="*/ 338900 h 453199"/>
                <a:gd name="connsiteX4" fmla="*/ 2378583 w 2492882"/>
                <a:gd name="connsiteY4" fmla="*/ 453200 h 453199"/>
                <a:gd name="connsiteX5" fmla="*/ 114300 w 2492882"/>
                <a:gd name="connsiteY5" fmla="*/ 453200 h 453199"/>
                <a:gd name="connsiteX6" fmla="*/ 0 w 2492882"/>
                <a:gd name="connsiteY6" fmla="*/ 338900 h 453199"/>
                <a:gd name="connsiteX7" fmla="*/ 0 w 2492882"/>
                <a:gd name="connsiteY7" fmla="*/ 114300 h 453199"/>
                <a:gd name="connsiteX8" fmla="*/ 114300 w 2492882"/>
                <a:gd name="connsiteY8" fmla="*/ 0 h 4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882" h="453199">
                  <a:moveTo>
                    <a:pt x="114300" y="0"/>
                  </a:moveTo>
                  <a:lnTo>
                    <a:pt x="2378583" y="0"/>
                  </a:lnTo>
                  <a:cubicBezTo>
                    <a:pt x="2441448" y="0"/>
                    <a:pt x="2492883" y="51435"/>
                    <a:pt x="2492883" y="114300"/>
                  </a:cubicBezTo>
                  <a:lnTo>
                    <a:pt x="2492883" y="338900"/>
                  </a:lnTo>
                  <a:cubicBezTo>
                    <a:pt x="2492883" y="401765"/>
                    <a:pt x="2441448" y="453200"/>
                    <a:pt x="2378583" y="453200"/>
                  </a:cubicBezTo>
                  <a:lnTo>
                    <a:pt x="114300" y="453200"/>
                  </a:lnTo>
                  <a:cubicBezTo>
                    <a:pt x="51435" y="453200"/>
                    <a:pt x="0" y="401765"/>
                    <a:pt x="0" y="338900"/>
                  </a:cubicBezTo>
                  <a:lnTo>
                    <a:pt x="0" y="114300"/>
                  </a:lnTo>
                  <a:cubicBezTo>
                    <a:pt x="0" y="50864"/>
                    <a:pt x="51435" y="0"/>
                    <a:pt x="114300"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68" name="Freeform 67">
              <a:extLst>
                <a:ext uri="{FF2B5EF4-FFF2-40B4-BE49-F238E27FC236}">
                  <a16:creationId xmlns:a16="http://schemas.microsoft.com/office/drawing/2014/main" id="{C25FD033-250B-D242-91A1-8BB49AE3A636}"/>
                </a:ext>
              </a:extLst>
            </p:cNvPr>
            <p:cNvSpPr/>
            <p:nvPr/>
          </p:nvSpPr>
          <p:spPr>
            <a:xfrm>
              <a:off x="4076319" y="2292286"/>
              <a:ext cx="1891093" cy="1960816"/>
            </a:xfrm>
            <a:custGeom>
              <a:avLst/>
              <a:gdLst>
                <a:gd name="connsiteX0" fmla="*/ 1891094 w 1891093"/>
                <a:gd name="connsiteY0" fmla="*/ 1248727 h 1960816"/>
                <a:gd name="connsiteX1" fmla="*/ 1891094 w 1891093"/>
                <a:gd name="connsiteY1" fmla="*/ 1732217 h 1960816"/>
                <a:gd name="connsiteX2" fmla="*/ 1662494 w 1891093"/>
                <a:gd name="connsiteY2" fmla="*/ 1960817 h 1960816"/>
                <a:gd name="connsiteX3" fmla="*/ 0 w 1891093"/>
                <a:gd name="connsiteY3" fmla="*/ 1960817 h 1960816"/>
                <a:gd name="connsiteX4" fmla="*/ 0 w 1891093"/>
                <a:gd name="connsiteY4" fmla="*/ 0 h 1960816"/>
                <a:gd name="connsiteX5" fmla="*/ 1662494 w 1891093"/>
                <a:gd name="connsiteY5" fmla="*/ 0 h 1960816"/>
                <a:gd name="connsiteX6" fmla="*/ 1685925 w 1891093"/>
                <a:gd name="connsiteY6" fmla="*/ 1143 h 1960816"/>
                <a:gd name="connsiteX7" fmla="*/ 1685354 w 1891093"/>
                <a:gd name="connsiteY7" fmla="*/ 12002 h 1960816"/>
                <a:gd name="connsiteX8" fmla="*/ 1656779 w 1891093"/>
                <a:gd name="connsiteY8" fmla="*/ 786384 h 1960816"/>
                <a:gd name="connsiteX9" fmla="*/ 1681925 w 1891093"/>
                <a:gd name="connsiteY9" fmla="*/ 887540 h 1960816"/>
                <a:gd name="connsiteX10" fmla="*/ 1891094 w 1891093"/>
                <a:gd name="connsiteY10" fmla="*/ 1248727 h 196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1093" h="1960816">
                  <a:moveTo>
                    <a:pt x="1891094" y="1248727"/>
                  </a:moveTo>
                  <a:lnTo>
                    <a:pt x="1891094" y="1732217"/>
                  </a:lnTo>
                  <a:cubicBezTo>
                    <a:pt x="1891094" y="1858518"/>
                    <a:pt x="1788795" y="1960817"/>
                    <a:pt x="1662494" y="1960817"/>
                  </a:cubicBezTo>
                  <a:lnTo>
                    <a:pt x="0" y="1960817"/>
                  </a:lnTo>
                  <a:lnTo>
                    <a:pt x="0" y="0"/>
                  </a:lnTo>
                  <a:lnTo>
                    <a:pt x="1662494" y="0"/>
                  </a:lnTo>
                  <a:cubicBezTo>
                    <a:pt x="1670495" y="0"/>
                    <a:pt x="1678495" y="572"/>
                    <a:pt x="1685925" y="1143"/>
                  </a:cubicBezTo>
                  <a:cubicBezTo>
                    <a:pt x="1685354" y="4572"/>
                    <a:pt x="1685354" y="8001"/>
                    <a:pt x="1685354" y="12002"/>
                  </a:cubicBezTo>
                  <a:lnTo>
                    <a:pt x="1656779" y="786384"/>
                  </a:lnTo>
                  <a:cubicBezTo>
                    <a:pt x="1655635" y="821817"/>
                    <a:pt x="1664208" y="857250"/>
                    <a:pt x="1681925" y="887540"/>
                  </a:cubicBezTo>
                  <a:lnTo>
                    <a:pt x="1891094" y="1248727"/>
                  </a:ln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69" name="Freeform 68">
              <a:extLst>
                <a:ext uri="{FF2B5EF4-FFF2-40B4-BE49-F238E27FC236}">
                  <a16:creationId xmlns:a16="http://schemas.microsoft.com/office/drawing/2014/main" id="{CA8F20E9-2A5C-A347-AA10-5FB98FF2DEBA}"/>
                </a:ext>
              </a:extLst>
            </p:cNvPr>
            <p:cNvSpPr/>
            <p:nvPr/>
          </p:nvSpPr>
          <p:spPr>
            <a:xfrm>
              <a:off x="4382643" y="2604325"/>
              <a:ext cx="612700" cy="612648"/>
            </a:xfrm>
            <a:custGeom>
              <a:avLst/>
              <a:gdLst>
                <a:gd name="connsiteX0" fmla="*/ 574358 w 612700"/>
                <a:gd name="connsiteY0" fmla="*/ 225171 h 612648"/>
                <a:gd name="connsiteX1" fmla="*/ 388048 w 612700"/>
                <a:gd name="connsiteY1" fmla="*/ 225171 h 612648"/>
                <a:gd name="connsiteX2" fmla="*/ 388048 w 612700"/>
                <a:gd name="connsiteY2" fmla="*/ 38862 h 612648"/>
                <a:gd name="connsiteX3" fmla="*/ 349186 w 612700"/>
                <a:gd name="connsiteY3" fmla="*/ 0 h 612648"/>
                <a:gd name="connsiteX4" fmla="*/ 349186 w 612700"/>
                <a:gd name="connsiteY4" fmla="*/ 0 h 612648"/>
                <a:gd name="connsiteX5" fmla="*/ 264604 w 612700"/>
                <a:gd name="connsiteY5" fmla="*/ 0 h 612648"/>
                <a:gd name="connsiteX6" fmla="*/ 225743 w 612700"/>
                <a:gd name="connsiteY6" fmla="*/ 38862 h 612648"/>
                <a:gd name="connsiteX7" fmla="*/ 225743 w 612700"/>
                <a:gd name="connsiteY7" fmla="*/ 225171 h 612648"/>
                <a:gd name="connsiteX8" fmla="*/ 38862 w 612700"/>
                <a:gd name="connsiteY8" fmla="*/ 225171 h 612648"/>
                <a:gd name="connsiteX9" fmla="*/ 0 w 612700"/>
                <a:gd name="connsiteY9" fmla="*/ 264033 h 612648"/>
                <a:gd name="connsiteX10" fmla="*/ 0 w 612700"/>
                <a:gd name="connsiteY10" fmla="*/ 264033 h 612648"/>
                <a:gd name="connsiteX11" fmla="*/ 0 w 612700"/>
                <a:gd name="connsiteY11" fmla="*/ 348615 h 612648"/>
                <a:gd name="connsiteX12" fmla="*/ 38862 w 612700"/>
                <a:gd name="connsiteY12" fmla="*/ 387477 h 612648"/>
                <a:gd name="connsiteX13" fmla="*/ 38862 w 612700"/>
                <a:gd name="connsiteY13" fmla="*/ 387477 h 612648"/>
                <a:gd name="connsiteX14" fmla="*/ 225171 w 612700"/>
                <a:gd name="connsiteY14" fmla="*/ 387477 h 612648"/>
                <a:gd name="connsiteX15" fmla="*/ 225171 w 612700"/>
                <a:gd name="connsiteY15" fmla="*/ 573786 h 612648"/>
                <a:gd name="connsiteX16" fmla="*/ 264033 w 612700"/>
                <a:gd name="connsiteY16" fmla="*/ 612648 h 612648"/>
                <a:gd name="connsiteX17" fmla="*/ 264033 w 612700"/>
                <a:gd name="connsiteY17" fmla="*/ 612648 h 612648"/>
                <a:gd name="connsiteX18" fmla="*/ 348615 w 612700"/>
                <a:gd name="connsiteY18" fmla="*/ 612648 h 612648"/>
                <a:gd name="connsiteX19" fmla="*/ 387477 w 612700"/>
                <a:gd name="connsiteY19" fmla="*/ 573786 h 612648"/>
                <a:gd name="connsiteX20" fmla="*/ 387477 w 612700"/>
                <a:gd name="connsiteY20" fmla="*/ 573786 h 612648"/>
                <a:gd name="connsiteX21" fmla="*/ 387477 w 612700"/>
                <a:gd name="connsiteY21" fmla="*/ 387477 h 612648"/>
                <a:gd name="connsiteX22" fmla="*/ 573786 w 612700"/>
                <a:gd name="connsiteY22" fmla="*/ 387477 h 612648"/>
                <a:gd name="connsiteX23" fmla="*/ 612648 w 612700"/>
                <a:gd name="connsiteY23" fmla="*/ 348615 h 612648"/>
                <a:gd name="connsiteX24" fmla="*/ 612648 w 612700"/>
                <a:gd name="connsiteY24" fmla="*/ 348615 h 612648"/>
                <a:gd name="connsiteX25" fmla="*/ 612648 w 612700"/>
                <a:gd name="connsiteY25" fmla="*/ 264033 h 612648"/>
                <a:gd name="connsiteX26" fmla="*/ 574358 w 612700"/>
                <a:gd name="connsiteY26" fmla="*/ 225171 h 612648"/>
                <a:gd name="connsiteX27" fmla="*/ 574358 w 612700"/>
                <a:gd name="connsiteY27" fmla="*/ 225171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2700" h="612648">
                  <a:moveTo>
                    <a:pt x="574358" y="225171"/>
                  </a:moveTo>
                  <a:lnTo>
                    <a:pt x="388048" y="225171"/>
                  </a:lnTo>
                  <a:lnTo>
                    <a:pt x="388048" y="38862"/>
                  </a:lnTo>
                  <a:cubicBezTo>
                    <a:pt x="388048" y="17145"/>
                    <a:pt x="370903" y="0"/>
                    <a:pt x="349186" y="0"/>
                  </a:cubicBezTo>
                  <a:lnTo>
                    <a:pt x="349186" y="0"/>
                  </a:lnTo>
                  <a:lnTo>
                    <a:pt x="264604" y="0"/>
                  </a:lnTo>
                  <a:cubicBezTo>
                    <a:pt x="242888" y="0"/>
                    <a:pt x="225743" y="17716"/>
                    <a:pt x="225743" y="38862"/>
                  </a:cubicBezTo>
                  <a:lnTo>
                    <a:pt x="225743" y="225171"/>
                  </a:lnTo>
                  <a:lnTo>
                    <a:pt x="38862" y="225171"/>
                  </a:lnTo>
                  <a:cubicBezTo>
                    <a:pt x="17145" y="225171"/>
                    <a:pt x="0" y="242316"/>
                    <a:pt x="0" y="264033"/>
                  </a:cubicBezTo>
                  <a:lnTo>
                    <a:pt x="0" y="264033"/>
                  </a:lnTo>
                  <a:lnTo>
                    <a:pt x="0" y="348615"/>
                  </a:lnTo>
                  <a:cubicBezTo>
                    <a:pt x="0" y="370332"/>
                    <a:pt x="17716" y="387477"/>
                    <a:pt x="38862" y="387477"/>
                  </a:cubicBezTo>
                  <a:lnTo>
                    <a:pt x="38862" y="387477"/>
                  </a:lnTo>
                  <a:lnTo>
                    <a:pt x="225171" y="387477"/>
                  </a:lnTo>
                  <a:lnTo>
                    <a:pt x="225171" y="573786"/>
                  </a:lnTo>
                  <a:cubicBezTo>
                    <a:pt x="225171" y="595503"/>
                    <a:pt x="242888" y="612648"/>
                    <a:pt x="264033" y="612648"/>
                  </a:cubicBezTo>
                  <a:lnTo>
                    <a:pt x="264033" y="612648"/>
                  </a:lnTo>
                  <a:lnTo>
                    <a:pt x="348615" y="612648"/>
                  </a:lnTo>
                  <a:cubicBezTo>
                    <a:pt x="370332" y="612648"/>
                    <a:pt x="387477" y="594931"/>
                    <a:pt x="387477" y="573786"/>
                  </a:cubicBezTo>
                  <a:lnTo>
                    <a:pt x="387477" y="573786"/>
                  </a:lnTo>
                  <a:lnTo>
                    <a:pt x="387477" y="387477"/>
                  </a:lnTo>
                  <a:lnTo>
                    <a:pt x="573786" y="387477"/>
                  </a:lnTo>
                  <a:cubicBezTo>
                    <a:pt x="595503" y="387477"/>
                    <a:pt x="612648" y="370332"/>
                    <a:pt x="612648" y="348615"/>
                  </a:cubicBezTo>
                  <a:lnTo>
                    <a:pt x="612648" y="348615"/>
                  </a:lnTo>
                  <a:lnTo>
                    <a:pt x="612648" y="264033"/>
                  </a:lnTo>
                  <a:cubicBezTo>
                    <a:pt x="613791" y="242316"/>
                    <a:pt x="596074" y="225171"/>
                    <a:pt x="574358" y="225171"/>
                  </a:cubicBezTo>
                  <a:lnTo>
                    <a:pt x="574358" y="225171"/>
                  </a:ln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0" name="Freeform 69">
              <a:extLst>
                <a:ext uri="{FF2B5EF4-FFF2-40B4-BE49-F238E27FC236}">
                  <a16:creationId xmlns:a16="http://schemas.microsoft.com/office/drawing/2014/main" id="{C9C9E555-06BE-4343-95D8-0F5B31167D88}"/>
                </a:ext>
              </a:extLst>
            </p:cNvPr>
            <p:cNvSpPr/>
            <p:nvPr/>
          </p:nvSpPr>
          <p:spPr>
            <a:xfrm>
              <a:off x="4198048" y="984694"/>
              <a:ext cx="2573464" cy="533209"/>
            </a:xfrm>
            <a:custGeom>
              <a:avLst/>
              <a:gdLst>
                <a:gd name="connsiteX0" fmla="*/ 2418588 w 2573464"/>
                <a:gd name="connsiteY0" fmla="*/ 533210 h 533209"/>
                <a:gd name="connsiteX1" fmla="*/ 154305 w 2573464"/>
                <a:gd name="connsiteY1" fmla="*/ 533210 h 533209"/>
                <a:gd name="connsiteX2" fmla="*/ 0 w 2573464"/>
                <a:gd name="connsiteY2" fmla="*/ 378905 h 533209"/>
                <a:gd name="connsiteX3" fmla="*/ 0 w 2573464"/>
                <a:gd name="connsiteY3" fmla="*/ 378905 h 533209"/>
                <a:gd name="connsiteX4" fmla="*/ 0 w 2573464"/>
                <a:gd name="connsiteY4" fmla="*/ 154305 h 533209"/>
                <a:gd name="connsiteX5" fmla="*/ 154305 w 2573464"/>
                <a:gd name="connsiteY5" fmla="*/ 0 h 533209"/>
                <a:gd name="connsiteX6" fmla="*/ 2419160 w 2573464"/>
                <a:gd name="connsiteY6" fmla="*/ 0 h 533209"/>
                <a:gd name="connsiteX7" fmla="*/ 2573465 w 2573464"/>
                <a:gd name="connsiteY7" fmla="*/ 154305 h 533209"/>
                <a:gd name="connsiteX8" fmla="*/ 2573465 w 2573464"/>
                <a:gd name="connsiteY8" fmla="*/ 378905 h 533209"/>
                <a:gd name="connsiteX9" fmla="*/ 2418588 w 2573464"/>
                <a:gd name="connsiteY9" fmla="*/ 533210 h 533209"/>
                <a:gd name="connsiteX10" fmla="*/ 2418588 w 2573464"/>
                <a:gd name="connsiteY10" fmla="*/ 533210 h 533209"/>
                <a:gd name="connsiteX11" fmla="*/ 154305 w 2573464"/>
                <a:gd name="connsiteY11" fmla="*/ 80010 h 533209"/>
                <a:gd name="connsiteX12" fmla="*/ 80010 w 2573464"/>
                <a:gd name="connsiteY12" fmla="*/ 154305 h 533209"/>
                <a:gd name="connsiteX13" fmla="*/ 80010 w 2573464"/>
                <a:gd name="connsiteY13" fmla="*/ 378905 h 533209"/>
                <a:gd name="connsiteX14" fmla="*/ 154305 w 2573464"/>
                <a:gd name="connsiteY14" fmla="*/ 453200 h 533209"/>
                <a:gd name="connsiteX15" fmla="*/ 154305 w 2573464"/>
                <a:gd name="connsiteY15" fmla="*/ 453200 h 533209"/>
                <a:gd name="connsiteX16" fmla="*/ 2419160 w 2573464"/>
                <a:gd name="connsiteY16" fmla="*/ 453200 h 533209"/>
                <a:gd name="connsiteX17" fmla="*/ 2493455 w 2573464"/>
                <a:gd name="connsiteY17" fmla="*/ 378905 h 533209"/>
                <a:gd name="connsiteX18" fmla="*/ 2493455 w 2573464"/>
                <a:gd name="connsiteY18" fmla="*/ 378905 h 533209"/>
                <a:gd name="connsiteX19" fmla="*/ 2493455 w 2573464"/>
                <a:gd name="connsiteY19" fmla="*/ 154305 h 533209"/>
                <a:gd name="connsiteX20" fmla="*/ 2419160 w 2573464"/>
                <a:gd name="connsiteY20" fmla="*/ 80010 h 533209"/>
                <a:gd name="connsiteX21" fmla="*/ 154305 w 2573464"/>
                <a:gd name="connsiteY21" fmla="*/ 80010 h 53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3464" h="533209">
                  <a:moveTo>
                    <a:pt x="2418588" y="533210"/>
                  </a:moveTo>
                  <a:lnTo>
                    <a:pt x="154305" y="533210"/>
                  </a:lnTo>
                  <a:cubicBezTo>
                    <a:pt x="69152" y="533210"/>
                    <a:pt x="0" y="464058"/>
                    <a:pt x="0" y="378905"/>
                  </a:cubicBezTo>
                  <a:lnTo>
                    <a:pt x="0" y="378905"/>
                  </a:lnTo>
                  <a:lnTo>
                    <a:pt x="0" y="154305"/>
                  </a:lnTo>
                  <a:cubicBezTo>
                    <a:pt x="0" y="69151"/>
                    <a:pt x="69152" y="0"/>
                    <a:pt x="154305" y="0"/>
                  </a:cubicBezTo>
                  <a:lnTo>
                    <a:pt x="2419160" y="0"/>
                  </a:lnTo>
                  <a:cubicBezTo>
                    <a:pt x="2504313" y="0"/>
                    <a:pt x="2573465" y="69151"/>
                    <a:pt x="2573465" y="154305"/>
                  </a:cubicBezTo>
                  <a:lnTo>
                    <a:pt x="2573465" y="378905"/>
                  </a:lnTo>
                  <a:cubicBezTo>
                    <a:pt x="2572893" y="464630"/>
                    <a:pt x="2503742" y="533210"/>
                    <a:pt x="2418588" y="533210"/>
                  </a:cubicBezTo>
                  <a:lnTo>
                    <a:pt x="2418588" y="533210"/>
                  </a:lnTo>
                  <a:close/>
                  <a:moveTo>
                    <a:pt x="154305" y="80010"/>
                  </a:moveTo>
                  <a:cubicBezTo>
                    <a:pt x="113157" y="80010"/>
                    <a:pt x="80010" y="113157"/>
                    <a:pt x="80010" y="154305"/>
                  </a:cubicBezTo>
                  <a:lnTo>
                    <a:pt x="80010" y="378905"/>
                  </a:lnTo>
                  <a:cubicBezTo>
                    <a:pt x="80010" y="420053"/>
                    <a:pt x="113157" y="453200"/>
                    <a:pt x="154305" y="453200"/>
                  </a:cubicBezTo>
                  <a:lnTo>
                    <a:pt x="154305" y="453200"/>
                  </a:lnTo>
                  <a:lnTo>
                    <a:pt x="2419160" y="453200"/>
                  </a:lnTo>
                  <a:cubicBezTo>
                    <a:pt x="2460308" y="453200"/>
                    <a:pt x="2493455" y="420053"/>
                    <a:pt x="2493455" y="378905"/>
                  </a:cubicBezTo>
                  <a:lnTo>
                    <a:pt x="2493455" y="378905"/>
                  </a:lnTo>
                  <a:lnTo>
                    <a:pt x="2493455" y="154305"/>
                  </a:lnTo>
                  <a:cubicBezTo>
                    <a:pt x="2493455" y="113157"/>
                    <a:pt x="2460308" y="80010"/>
                    <a:pt x="2419160" y="80010"/>
                  </a:cubicBezTo>
                  <a:lnTo>
                    <a:pt x="154305" y="80010"/>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1" name="Freeform 70">
              <a:extLst>
                <a:ext uri="{FF2B5EF4-FFF2-40B4-BE49-F238E27FC236}">
                  <a16:creationId xmlns:a16="http://schemas.microsoft.com/office/drawing/2014/main" id="{2473432C-807D-1F43-B8D4-E6814D23992A}"/>
                </a:ext>
              </a:extLst>
            </p:cNvPr>
            <p:cNvSpPr/>
            <p:nvPr/>
          </p:nvSpPr>
          <p:spPr>
            <a:xfrm>
              <a:off x="4451794"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4" y="0"/>
                    <a:pt x="80010" y="17717"/>
                    <a:pt x="80010" y="40005"/>
                  </a:cubicBezTo>
                  <a:lnTo>
                    <a:pt x="80010" y="225171"/>
                  </a:lnTo>
                  <a:cubicBezTo>
                    <a:pt x="80010" y="247460"/>
                    <a:pt x="62294" y="265176"/>
                    <a:pt x="40005" y="265176"/>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2" name="Freeform 71">
              <a:extLst>
                <a:ext uri="{FF2B5EF4-FFF2-40B4-BE49-F238E27FC236}">
                  <a16:creationId xmlns:a16="http://schemas.microsoft.com/office/drawing/2014/main" id="{14CFC9BB-CD7E-714F-BCAD-70FB5DE155D5}"/>
                </a:ext>
              </a:extLst>
            </p:cNvPr>
            <p:cNvSpPr/>
            <p:nvPr/>
          </p:nvSpPr>
          <p:spPr>
            <a:xfrm>
              <a:off x="4701540"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3" y="0"/>
                    <a:pt x="80010" y="17717"/>
                    <a:pt x="80010" y="40005"/>
                  </a:cubicBezTo>
                  <a:lnTo>
                    <a:pt x="80010" y="225171"/>
                  </a:lnTo>
                  <a:cubicBezTo>
                    <a:pt x="80010" y="247460"/>
                    <a:pt x="62293" y="265176"/>
                    <a:pt x="40005" y="265176"/>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3" name="Freeform 72">
              <a:extLst>
                <a:ext uri="{FF2B5EF4-FFF2-40B4-BE49-F238E27FC236}">
                  <a16:creationId xmlns:a16="http://schemas.microsoft.com/office/drawing/2014/main" id="{9EAD2B4C-1BBC-E949-B5BF-1C4226508C26}"/>
                </a:ext>
              </a:extLst>
            </p:cNvPr>
            <p:cNvSpPr/>
            <p:nvPr/>
          </p:nvSpPr>
          <p:spPr>
            <a:xfrm>
              <a:off x="4950714"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3" y="0"/>
                    <a:pt x="80010" y="17717"/>
                    <a:pt x="80010" y="40005"/>
                  </a:cubicBezTo>
                  <a:lnTo>
                    <a:pt x="80010" y="225171"/>
                  </a:lnTo>
                  <a:cubicBezTo>
                    <a:pt x="80010" y="247460"/>
                    <a:pt x="61722" y="265176"/>
                    <a:pt x="40005" y="265176"/>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4" name="Freeform 73">
              <a:extLst>
                <a:ext uri="{FF2B5EF4-FFF2-40B4-BE49-F238E27FC236}">
                  <a16:creationId xmlns:a16="http://schemas.microsoft.com/office/drawing/2014/main" id="{8A4F9330-173F-1043-B72B-419593FCDCF4}"/>
                </a:ext>
              </a:extLst>
            </p:cNvPr>
            <p:cNvSpPr/>
            <p:nvPr/>
          </p:nvSpPr>
          <p:spPr>
            <a:xfrm>
              <a:off x="5199888"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6" y="265176"/>
                    <a:pt x="0" y="247460"/>
                    <a:pt x="0" y="225171"/>
                  </a:cubicBezTo>
                  <a:lnTo>
                    <a:pt x="0" y="40005"/>
                  </a:lnTo>
                  <a:cubicBezTo>
                    <a:pt x="0" y="17717"/>
                    <a:pt x="17716" y="0"/>
                    <a:pt x="40005" y="0"/>
                  </a:cubicBezTo>
                  <a:cubicBezTo>
                    <a:pt x="62293" y="0"/>
                    <a:pt x="80010" y="17717"/>
                    <a:pt x="80010" y="40005"/>
                  </a:cubicBezTo>
                  <a:lnTo>
                    <a:pt x="80010" y="225171"/>
                  </a:lnTo>
                  <a:cubicBezTo>
                    <a:pt x="80010" y="247460"/>
                    <a:pt x="62293" y="265176"/>
                    <a:pt x="40005" y="265176"/>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5" name="Freeform 74">
              <a:extLst>
                <a:ext uri="{FF2B5EF4-FFF2-40B4-BE49-F238E27FC236}">
                  <a16:creationId xmlns:a16="http://schemas.microsoft.com/office/drawing/2014/main" id="{6788FD98-BB3A-2E42-A6A3-95CD4FF07607}"/>
                </a:ext>
              </a:extLst>
            </p:cNvPr>
            <p:cNvSpPr/>
            <p:nvPr/>
          </p:nvSpPr>
          <p:spPr>
            <a:xfrm>
              <a:off x="5449061"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4" y="0"/>
                    <a:pt x="80010" y="17717"/>
                    <a:pt x="80010" y="40005"/>
                  </a:cubicBezTo>
                  <a:lnTo>
                    <a:pt x="80010" y="225171"/>
                  </a:lnTo>
                  <a:cubicBezTo>
                    <a:pt x="80010" y="247460"/>
                    <a:pt x="62294" y="265176"/>
                    <a:pt x="40005" y="265176"/>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6" name="Freeform 75">
              <a:extLst>
                <a:ext uri="{FF2B5EF4-FFF2-40B4-BE49-F238E27FC236}">
                  <a16:creationId xmlns:a16="http://schemas.microsoft.com/office/drawing/2014/main" id="{46B93F06-8329-EB48-9889-C5153D2AC0C5}"/>
                </a:ext>
              </a:extLst>
            </p:cNvPr>
            <p:cNvSpPr/>
            <p:nvPr/>
          </p:nvSpPr>
          <p:spPr>
            <a:xfrm>
              <a:off x="5698807"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6" y="265176"/>
                    <a:pt x="0" y="247460"/>
                    <a:pt x="0" y="225171"/>
                  </a:cubicBezTo>
                  <a:lnTo>
                    <a:pt x="0" y="40005"/>
                  </a:lnTo>
                  <a:cubicBezTo>
                    <a:pt x="0" y="17717"/>
                    <a:pt x="17716" y="0"/>
                    <a:pt x="40005" y="0"/>
                  </a:cubicBezTo>
                  <a:cubicBezTo>
                    <a:pt x="62294" y="0"/>
                    <a:pt x="80010" y="17717"/>
                    <a:pt x="80010" y="40005"/>
                  </a:cubicBezTo>
                  <a:lnTo>
                    <a:pt x="80010" y="225171"/>
                  </a:lnTo>
                  <a:cubicBezTo>
                    <a:pt x="80010" y="247460"/>
                    <a:pt x="61722" y="265176"/>
                    <a:pt x="40005" y="265176"/>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7" name="Freeform 76">
              <a:extLst>
                <a:ext uri="{FF2B5EF4-FFF2-40B4-BE49-F238E27FC236}">
                  <a16:creationId xmlns:a16="http://schemas.microsoft.com/office/drawing/2014/main" id="{BCD69550-8CF8-5948-902B-762A64AF7CB2}"/>
                </a:ext>
              </a:extLst>
            </p:cNvPr>
            <p:cNvSpPr/>
            <p:nvPr/>
          </p:nvSpPr>
          <p:spPr>
            <a:xfrm>
              <a:off x="5947981"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4" y="0"/>
                    <a:pt x="80010" y="17717"/>
                    <a:pt x="80010" y="40005"/>
                  </a:cubicBezTo>
                  <a:lnTo>
                    <a:pt x="80010" y="225171"/>
                  </a:lnTo>
                  <a:cubicBezTo>
                    <a:pt x="80010" y="247460"/>
                    <a:pt x="61722" y="265176"/>
                    <a:pt x="40005" y="265176"/>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8" name="Freeform 77">
              <a:extLst>
                <a:ext uri="{FF2B5EF4-FFF2-40B4-BE49-F238E27FC236}">
                  <a16:creationId xmlns:a16="http://schemas.microsoft.com/office/drawing/2014/main" id="{19B0B895-44AF-A84F-817F-D2313FC81C82}"/>
                </a:ext>
              </a:extLst>
            </p:cNvPr>
            <p:cNvSpPr/>
            <p:nvPr/>
          </p:nvSpPr>
          <p:spPr>
            <a:xfrm>
              <a:off x="6197155"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6" y="265176"/>
                    <a:pt x="0" y="247460"/>
                    <a:pt x="0" y="225171"/>
                  </a:cubicBezTo>
                  <a:lnTo>
                    <a:pt x="0" y="40005"/>
                  </a:lnTo>
                  <a:cubicBezTo>
                    <a:pt x="0" y="17717"/>
                    <a:pt x="17716" y="0"/>
                    <a:pt x="40005" y="0"/>
                  </a:cubicBezTo>
                  <a:cubicBezTo>
                    <a:pt x="62293" y="0"/>
                    <a:pt x="80010" y="17717"/>
                    <a:pt x="80010" y="40005"/>
                  </a:cubicBezTo>
                  <a:lnTo>
                    <a:pt x="80010" y="225171"/>
                  </a:lnTo>
                  <a:cubicBezTo>
                    <a:pt x="80010" y="247460"/>
                    <a:pt x="62293" y="265176"/>
                    <a:pt x="40005" y="265176"/>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79" name="Freeform 78">
              <a:extLst>
                <a:ext uri="{FF2B5EF4-FFF2-40B4-BE49-F238E27FC236}">
                  <a16:creationId xmlns:a16="http://schemas.microsoft.com/office/drawing/2014/main" id="{F805FE30-C239-D143-A45C-8419496A8318}"/>
                </a:ext>
              </a:extLst>
            </p:cNvPr>
            <p:cNvSpPr/>
            <p:nvPr/>
          </p:nvSpPr>
          <p:spPr>
            <a:xfrm>
              <a:off x="6446329" y="1120140"/>
              <a:ext cx="80010" cy="265175"/>
            </a:xfrm>
            <a:custGeom>
              <a:avLst/>
              <a:gdLst>
                <a:gd name="connsiteX0" fmla="*/ 40005 w 80010"/>
                <a:gd name="connsiteY0" fmla="*/ 265176 h 265175"/>
                <a:gd name="connsiteX1" fmla="*/ 0 w 80010"/>
                <a:gd name="connsiteY1" fmla="*/ 225171 h 265175"/>
                <a:gd name="connsiteX2" fmla="*/ 0 w 80010"/>
                <a:gd name="connsiteY2" fmla="*/ 40005 h 265175"/>
                <a:gd name="connsiteX3" fmla="*/ 40005 w 80010"/>
                <a:gd name="connsiteY3" fmla="*/ 0 h 265175"/>
                <a:gd name="connsiteX4" fmla="*/ 80010 w 80010"/>
                <a:gd name="connsiteY4" fmla="*/ 40005 h 265175"/>
                <a:gd name="connsiteX5" fmla="*/ 80010 w 80010"/>
                <a:gd name="connsiteY5" fmla="*/ 225171 h 265175"/>
                <a:gd name="connsiteX6" fmla="*/ 40005 w 80010"/>
                <a:gd name="connsiteY6" fmla="*/ 265176 h 2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265175">
                  <a:moveTo>
                    <a:pt x="40005" y="265176"/>
                  </a:moveTo>
                  <a:cubicBezTo>
                    <a:pt x="17717" y="265176"/>
                    <a:pt x="0" y="247460"/>
                    <a:pt x="0" y="225171"/>
                  </a:cubicBezTo>
                  <a:lnTo>
                    <a:pt x="0" y="40005"/>
                  </a:lnTo>
                  <a:cubicBezTo>
                    <a:pt x="0" y="17717"/>
                    <a:pt x="17717" y="0"/>
                    <a:pt x="40005" y="0"/>
                  </a:cubicBezTo>
                  <a:cubicBezTo>
                    <a:pt x="62294" y="0"/>
                    <a:pt x="80010" y="17717"/>
                    <a:pt x="80010" y="40005"/>
                  </a:cubicBezTo>
                  <a:lnTo>
                    <a:pt x="80010" y="225171"/>
                  </a:lnTo>
                  <a:cubicBezTo>
                    <a:pt x="80010" y="247460"/>
                    <a:pt x="62294" y="265176"/>
                    <a:pt x="40005" y="265176"/>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nvGrpSpPr>
            <p:cNvPr id="80" name="Graphic 62">
              <a:extLst>
                <a:ext uri="{FF2B5EF4-FFF2-40B4-BE49-F238E27FC236}">
                  <a16:creationId xmlns:a16="http://schemas.microsoft.com/office/drawing/2014/main" id="{4A8E93DE-C85A-DC4F-9706-92F5D0D67A9C}"/>
                </a:ext>
              </a:extLst>
            </p:cNvPr>
            <p:cNvGrpSpPr/>
            <p:nvPr/>
          </p:nvGrpSpPr>
          <p:grpSpPr>
            <a:xfrm>
              <a:off x="4342066" y="3449002"/>
              <a:ext cx="1391030" cy="519493"/>
              <a:chOff x="4342066" y="3449002"/>
              <a:chExt cx="1391030" cy="519493"/>
            </a:xfrm>
            <a:solidFill>
              <a:srgbClr val="153F77"/>
            </a:solidFill>
          </p:grpSpPr>
          <p:sp>
            <p:nvSpPr>
              <p:cNvPr id="81" name="Freeform 80">
                <a:extLst>
                  <a:ext uri="{FF2B5EF4-FFF2-40B4-BE49-F238E27FC236}">
                    <a16:creationId xmlns:a16="http://schemas.microsoft.com/office/drawing/2014/main" id="{C290853F-D689-024A-8F6D-C4FBCD8D8058}"/>
                  </a:ext>
                </a:extLst>
              </p:cNvPr>
              <p:cNvSpPr/>
              <p:nvPr/>
            </p:nvSpPr>
            <p:spPr>
              <a:xfrm>
                <a:off x="4342066" y="3449002"/>
                <a:ext cx="1391030" cy="80010"/>
              </a:xfrm>
              <a:custGeom>
                <a:avLst/>
                <a:gdLst>
                  <a:gd name="connsiteX0" fmla="*/ 1351597 w 1391030"/>
                  <a:gd name="connsiteY0" fmla="*/ 80010 h 80010"/>
                  <a:gd name="connsiteX1" fmla="*/ 40005 w 1391030"/>
                  <a:gd name="connsiteY1" fmla="*/ 80010 h 80010"/>
                  <a:gd name="connsiteX2" fmla="*/ 0 w 1391030"/>
                  <a:gd name="connsiteY2" fmla="*/ 40005 h 80010"/>
                  <a:gd name="connsiteX3" fmla="*/ 40005 w 1391030"/>
                  <a:gd name="connsiteY3" fmla="*/ 0 h 80010"/>
                  <a:gd name="connsiteX4" fmla="*/ 1351026 w 1391030"/>
                  <a:gd name="connsiteY4" fmla="*/ 0 h 80010"/>
                  <a:gd name="connsiteX5" fmla="*/ 1391031 w 1391030"/>
                  <a:gd name="connsiteY5" fmla="*/ 40005 h 80010"/>
                  <a:gd name="connsiteX6" fmla="*/ 1351597 w 1391030"/>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030" h="80010">
                    <a:moveTo>
                      <a:pt x="1351597" y="80010"/>
                    </a:moveTo>
                    <a:lnTo>
                      <a:pt x="40005" y="80010"/>
                    </a:lnTo>
                    <a:cubicBezTo>
                      <a:pt x="17717" y="80010"/>
                      <a:pt x="0" y="62294"/>
                      <a:pt x="0" y="40005"/>
                    </a:cubicBezTo>
                    <a:cubicBezTo>
                      <a:pt x="0" y="17716"/>
                      <a:pt x="17717" y="0"/>
                      <a:pt x="40005" y="0"/>
                    </a:cubicBezTo>
                    <a:lnTo>
                      <a:pt x="1351026" y="0"/>
                    </a:lnTo>
                    <a:cubicBezTo>
                      <a:pt x="1373315" y="0"/>
                      <a:pt x="1391031" y="17716"/>
                      <a:pt x="1391031" y="40005"/>
                    </a:cubicBezTo>
                    <a:cubicBezTo>
                      <a:pt x="1391031" y="62294"/>
                      <a:pt x="1373315" y="80010"/>
                      <a:pt x="1351597" y="80010"/>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82" name="Freeform 81">
                <a:extLst>
                  <a:ext uri="{FF2B5EF4-FFF2-40B4-BE49-F238E27FC236}">
                    <a16:creationId xmlns:a16="http://schemas.microsoft.com/office/drawing/2014/main" id="{4264C039-123A-E14C-BC57-00BE1F7A7767}"/>
                  </a:ext>
                </a:extLst>
              </p:cNvPr>
              <p:cNvSpPr/>
              <p:nvPr/>
            </p:nvSpPr>
            <p:spPr>
              <a:xfrm>
                <a:off x="4342066" y="3669030"/>
                <a:ext cx="1068705" cy="80010"/>
              </a:xfrm>
              <a:custGeom>
                <a:avLst/>
                <a:gdLst>
                  <a:gd name="connsiteX0" fmla="*/ 1029272 w 1068705"/>
                  <a:gd name="connsiteY0" fmla="*/ 80010 h 80010"/>
                  <a:gd name="connsiteX1" fmla="*/ 40005 w 1068705"/>
                  <a:gd name="connsiteY1" fmla="*/ 80010 h 80010"/>
                  <a:gd name="connsiteX2" fmla="*/ 0 w 1068705"/>
                  <a:gd name="connsiteY2" fmla="*/ 40005 h 80010"/>
                  <a:gd name="connsiteX3" fmla="*/ 40005 w 1068705"/>
                  <a:gd name="connsiteY3" fmla="*/ 0 h 80010"/>
                  <a:gd name="connsiteX4" fmla="*/ 1028700 w 1068705"/>
                  <a:gd name="connsiteY4" fmla="*/ 0 h 80010"/>
                  <a:gd name="connsiteX5" fmla="*/ 1068705 w 1068705"/>
                  <a:gd name="connsiteY5" fmla="*/ 40005 h 80010"/>
                  <a:gd name="connsiteX6" fmla="*/ 1029272 w 1068705"/>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05" h="80010">
                    <a:moveTo>
                      <a:pt x="1029272" y="80010"/>
                    </a:moveTo>
                    <a:lnTo>
                      <a:pt x="40005" y="80010"/>
                    </a:lnTo>
                    <a:cubicBezTo>
                      <a:pt x="17717" y="80010"/>
                      <a:pt x="0" y="62294"/>
                      <a:pt x="0" y="40005"/>
                    </a:cubicBezTo>
                    <a:cubicBezTo>
                      <a:pt x="0" y="17716"/>
                      <a:pt x="17717" y="0"/>
                      <a:pt x="40005" y="0"/>
                    </a:cubicBezTo>
                    <a:lnTo>
                      <a:pt x="1028700" y="0"/>
                    </a:lnTo>
                    <a:cubicBezTo>
                      <a:pt x="1050989" y="0"/>
                      <a:pt x="1068705" y="17716"/>
                      <a:pt x="1068705" y="40005"/>
                    </a:cubicBezTo>
                    <a:cubicBezTo>
                      <a:pt x="1068705" y="62294"/>
                      <a:pt x="1050989" y="80010"/>
                      <a:pt x="1029272" y="80010"/>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83" name="Freeform 82">
                <a:extLst>
                  <a:ext uri="{FF2B5EF4-FFF2-40B4-BE49-F238E27FC236}">
                    <a16:creationId xmlns:a16="http://schemas.microsoft.com/office/drawing/2014/main" id="{289345F8-8783-8048-AA7E-B4F2905C0972}"/>
                  </a:ext>
                </a:extLst>
              </p:cNvPr>
              <p:cNvSpPr/>
              <p:nvPr/>
            </p:nvSpPr>
            <p:spPr>
              <a:xfrm>
                <a:off x="4342066" y="3888486"/>
                <a:ext cx="1292732" cy="80010"/>
              </a:xfrm>
              <a:custGeom>
                <a:avLst/>
                <a:gdLst>
                  <a:gd name="connsiteX0" fmla="*/ 1252728 w 1292732"/>
                  <a:gd name="connsiteY0" fmla="*/ 80010 h 80010"/>
                  <a:gd name="connsiteX1" fmla="*/ 40005 w 1292732"/>
                  <a:gd name="connsiteY1" fmla="*/ 80010 h 80010"/>
                  <a:gd name="connsiteX2" fmla="*/ 0 w 1292732"/>
                  <a:gd name="connsiteY2" fmla="*/ 40005 h 80010"/>
                  <a:gd name="connsiteX3" fmla="*/ 40005 w 1292732"/>
                  <a:gd name="connsiteY3" fmla="*/ 0 h 80010"/>
                  <a:gd name="connsiteX4" fmla="*/ 1252728 w 1292732"/>
                  <a:gd name="connsiteY4" fmla="*/ 0 h 80010"/>
                  <a:gd name="connsiteX5" fmla="*/ 1292733 w 1292732"/>
                  <a:gd name="connsiteY5" fmla="*/ 40005 h 80010"/>
                  <a:gd name="connsiteX6" fmla="*/ 1252728 w 1292732"/>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732" h="80010">
                    <a:moveTo>
                      <a:pt x="1252728" y="80010"/>
                    </a:moveTo>
                    <a:lnTo>
                      <a:pt x="40005" y="80010"/>
                    </a:lnTo>
                    <a:cubicBezTo>
                      <a:pt x="17717" y="80010"/>
                      <a:pt x="0" y="62293"/>
                      <a:pt x="0" y="40005"/>
                    </a:cubicBezTo>
                    <a:cubicBezTo>
                      <a:pt x="0" y="17716"/>
                      <a:pt x="17717" y="0"/>
                      <a:pt x="40005" y="0"/>
                    </a:cubicBezTo>
                    <a:lnTo>
                      <a:pt x="1252728" y="0"/>
                    </a:lnTo>
                    <a:cubicBezTo>
                      <a:pt x="1275017" y="0"/>
                      <a:pt x="1292733" y="17716"/>
                      <a:pt x="1292733" y="40005"/>
                    </a:cubicBezTo>
                    <a:cubicBezTo>
                      <a:pt x="1292733" y="62293"/>
                      <a:pt x="1275017" y="80010"/>
                      <a:pt x="1252728" y="80010"/>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sp>
          <p:nvSpPr>
            <p:cNvPr id="84" name="Freeform 83">
              <a:extLst>
                <a:ext uri="{FF2B5EF4-FFF2-40B4-BE49-F238E27FC236}">
                  <a16:creationId xmlns:a16="http://schemas.microsoft.com/office/drawing/2014/main" id="{ADDC1B47-8078-774F-95B5-BB7958E69CAC}"/>
                </a:ext>
              </a:extLst>
            </p:cNvPr>
            <p:cNvSpPr/>
            <p:nvPr/>
          </p:nvSpPr>
          <p:spPr>
            <a:xfrm>
              <a:off x="4035170" y="1436750"/>
              <a:ext cx="2898076" cy="3913060"/>
            </a:xfrm>
            <a:custGeom>
              <a:avLst/>
              <a:gdLst>
                <a:gd name="connsiteX0" fmla="*/ 2818638 w 2898076"/>
                <a:gd name="connsiteY0" fmla="*/ 3621024 h 3913060"/>
                <a:gd name="connsiteX1" fmla="*/ 2818638 w 2898076"/>
                <a:gd name="connsiteY1" fmla="*/ 3649599 h 3913060"/>
                <a:gd name="connsiteX2" fmla="*/ 2635187 w 2898076"/>
                <a:gd name="connsiteY2" fmla="*/ 3833051 h 3913060"/>
                <a:gd name="connsiteX3" fmla="*/ 263462 w 2898076"/>
                <a:gd name="connsiteY3" fmla="*/ 3833051 h 3913060"/>
                <a:gd name="connsiteX4" fmla="*/ 80010 w 2898076"/>
                <a:gd name="connsiteY4" fmla="*/ 3649599 h 3913060"/>
                <a:gd name="connsiteX5" fmla="*/ 80010 w 2898076"/>
                <a:gd name="connsiteY5" fmla="*/ 713803 h 3913060"/>
                <a:gd name="connsiteX6" fmla="*/ 263462 w 2898076"/>
                <a:gd name="connsiteY6" fmla="*/ 530352 h 3913060"/>
                <a:gd name="connsiteX7" fmla="*/ 464630 w 2898076"/>
                <a:gd name="connsiteY7" fmla="*/ 329184 h 3913060"/>
                <a:gd name="connsiteX8" fmla="*/ 464630 w 2898076"/>
                <a:gd name="connsiteY8" fmla="*/ 80010 h 3913060"/>
                <a:gd name="connsiteX9" fmla="*/ 2434019 w 2898076"/>
                <a:gd name="connsiteY9" fmla="*/ 80010 h 3913060"/>
                <a:gd name="connsiteX10" fmla="*/ 2434019 w 2898076"/>
                <a:gd name="connsiteY10" fmla="*/ 329184 h 3913060"/>
                <a:gd name="connsiteX11" fmla="*/ 2436305 w 2898076"/>
                <a:gd name="connsiteY11" fmla="*/ 359473 h 3913060"/>
                <a:gd name="connsiteX12" fmla="*/ 2516315 w 2898076"/>
                <a:gd name="connsiteY12" fmla="*/ 351473 h 3913060"/>
                <a:gd name="connsiteX13" fmla="*/ 2514029 w 2898076"/>
                <a:gd name="connsiteY13" fmla="*/ 328613 h 3913060"/>
                <a:gd name="connsiteX14" fmla="*/ 2514029 w 2898076"/>
                <a:gd name="connsiteY14" fmla="*/ 40005 h 3913060"/>
                <a:gd name="connsiteX15" fmla="*/ 2474024 w 2898076"/>
                <a:gd name="connsiteY15" fmla="*/ 0 h 3913060"/>
                <a:gd name="connsiteX16" fmla="*/ 424625 w 2898076"/>
                <a:gd name="connsiteY16" fmla="*/ 0 h 3913060"/>
                <a:gd name="connsiteX17" fmla="*/ 384620 w 2898076"/>
                <a:gd name="connsiteY17" fmla="*/ 40005 h 3913060"/>
                <a:gd name="connsiteX18" fmla="*/ 384620 w 2898076"/>
                <a:gd name="connsiteY18" fmla="*/ 329184 h 3913060"/>
                <a:gd name="connsiteX19" fmla="*/ 263462 w 2898076"/>
                <a:gd name="connsiteY19" fmla="*/ 450342 h 3913060"/>
                <a:gd name="connsiteX20" fmla="*/ 0 w 2898076"/>
                <a:gd name="connsiteY20" fmla="*/ 713803 h 3913060"/>
                <a:gd name="connsiteX21" fmla="*/ 0 w 2898076"/>
                <a:gd name="connsiteY21" fmla="*/ 3649599 h 3913060"/>
                <a:gd name="connsiteX22" fmla="*/ 263462 w 2898076"/>
                <a:gd name="connsiteY22" fmla="*/ 3913061 h 3913060"/>
                <a:gd name="connsiteX23" fmla="*/ 2635187 w 2898076"/>
                <a:gd name="connsiteY23" fmla="*/ 3913061 h 3913060"/>
                <a:gd name="connsiteX24" fmla="*/ 2898077 w 2898076"/>
                <a:gd name="connsiteY24" fmla="*/ 3666173 h 3913060"/>
                <a:gd name="connsiteX25" fmla="*/ 2818638 w 2898076"/>
                <a:gd name="connsiteY25" fmla="*/ 3621024 h 39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98076" h="3913060">
                  <a:moveTo>
                    <a:pt x="2818638" y="3621024"/>
                  </a:moveTo>
                  <a:lnTo>
                    <a:pt x="2818638" y="3649599"/>
                  </a:lnTo>
                  <a:cubicBezTo>
                    <a:pt x="2818638" y="3750755"/>
                    <a:pt x="2736342" y="3833051"/>
                    <a:pt x="2635187" y="3833051"/>
                  </a:cubicBezTo>
                  <a:lnTo>
                    <a:pt x="263462" y="3833051"/>
                  </a:lnTo>
                  <a:cubicBezTo>
                    <a:pt x="162306" y="3833051"/>
                    <a:pt x="80010" y="3750755"/>
                    <a:pt x="80010" y="3649599"/>
                  </a:cubicBezTo>
                  <a:lnTo>
                    <a:pt x="80010" y="713803"/>
                  </a:lnTo>
                  <a:cubicBezTo>
                    <a:pt x="80010" y="612648"/>
                    <a:pt x="162306" y="530352"/>
                    <a:pt x="263462" y="530352"/>
                  </a:cubicBezTo>
                  <a:cubicBezTo>
                    <a:pt x="374333" y="530352"/>
                    <a:pt x="464630" y="440055"/>
                    <a:pt x="464630" y="329184"/>
                  </a:cubicBezTo>
                  <a:lnTo>
                    <a:pt x="464630" y="80010"/>
                  </a:lnTo>
                  <a:lnTo>
                    <a:pt x="2434019" y="80010"/>
                  </a:lnTo>
                  <a:lnTo>
                    <a:pt x="2434019" y="329184"/>
                  </a:lnTo>
                  <a:cubicBezTo>
                    <a:pt x="2434019" y="339471"/>
                    <a:pt x="2434590" y="349758"/>
                    <a:pt x="2436305" y="359473"/>
                  </a:cubicBezTo>
                  <a:cubicBezTo>
                    <a:pt x="2462022" y="350901"/>
                    <a:pt x="2489454" y="348615"/>
                    <a:pt x="2516315" y="351473"/>
                  </a:cubicBezTo>
                  <a:cubicBezTo>
                    <a:pt x="2515172" y="344043"/>
                    <a:pt x="2514029" y="336613"/>
                    <a:pt x="2514029" y="328613"/>
                  </a:cubicBezTo>
                  <a:lnTo>
                    <a:pt x="2514029" y="40005"/>
                  </a:lnTo>
                  <a:cubicBezTo>
                    <a:pt x="2514029" y="17717"/>
                    <a:pt x="2496312" y="0"/>
                    <a:pt x="2474024" y="0"/>
                  </a:cubicBezTo>
                  <a:lnTo>
                    <a:pt x="424625" y="0"/>
                  </a:lnTo>
                  <a:cubicBezTo>
                    <a:pt x="402336" y="0"/>
                    <a:pt x="384620" y="17717"/>
                    <a:pt x="384620" y="40005"/>
                  </a:cubicBezTo>
                  <a:lnTo>
                    <a:pt x="384620" y="329184"/>
                  </a:lnTo>
                  <a:cubicBezTo>
                    <a:pt x="384620" y="396050"/>
                    <a:pt x="330327" y="450342"/>
                    <a:pt x="263462" y="450342"/>
                  </a:cubicBezTo>
                  <a:cubicBezTo>
                    <a:pt x="118301" y="450342"/>
                    <a:pt x="0" y="568071"/>
                    <a:pt x="0" y="713803"/>
                  </a:cubicBezTo>
                  <a:lnTo>
                    <a:pt x="0" y="3649599"/>
                  </a:lnTo>
                  <a:cubicBezTo>
                    <a:pt x="0" y="3794760"/>
                    <a:pt x="117729" y="3913061"/>
                    <a:pt x="263462" y="3913061"/>
                  </a:cubicBezTo>
                  <a:lnTo>
                    <a:pt x="2635187" y="3913061"/>
                  </a:lnTo>
                  <a:cubicBezTo>
                    <a:pt x="2775204" y="3912489"/>
                    <a:pt x="2889504" y="3803904"/>
                    <a:pt x="2898077" y="3666173"/>
                  </a:cubicBezTo>
                  <a:cubicBezTo>
                    <a:pt x="2868359" y="3658172"/>
                    <a:pt x="2840927" y="3642741"/>
                    <a:pt x="2818638" y="3621024"/>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85" name="Freeform 84">
              <a:extLst>
                <a:ext uri="{FF2B5EF4-FFF2-40B4-BE49-F238E27FC236}">
                  <a16:creationId xmlns:a16="http://schemas.microsoft.com/office/drawing/2014/main" id="{36BE97D8-D036-524E-85B0-3B666C5E7E89}"/>
                </a:ext>
              </a:extLst>
            </p:cNvPr>
            <p:cNvSpPr/>
            <p:nvPr/>
          </p:nvSpPr>
          <p:spPr>
            <a:xfrm>
              <a:off x="5693006" y="1747669"/>
              <a:ext cx="2813859" cy="3403259"/>
            </a:xfrm>
            <a:custGeom>
              <a:avLst/>
              <a:gdLst>
                <a:gd name="connsiteX0" fmla="*/ 1292247 w 2813859"/>
                <a:gd name="connsiteY0" fmla="*/ 3403260 h 3403259"/>
                <a:gd name="connsiteX1" fmla="*/ 1093937 w 2813859"/>
                <a:gd name="connsiteY1" fmla="*/ 3289532 h 3403259"/>
                <a:gd name="connsiteX2" fmla="*/ 30947 w 2813859"/>
                <a:gd name="connsiteY2" fmla="*/ 1452730 h 3403259"/>
                <a:gd name="connsiteX3" fmla="*/ 86 w 2813859"/>
                <a:gd name="connsiteY3" fmla="*/ 1329858 h 3403259"/>
                <a:gd name="connsiteX4" fmla="*/ 28661 w 2813859"/>
                <a:gd name="connsiteY4" fmla="*/ 555475 h 3403259"/>
                <a:gd name="connsiteX5" fmla="*/ 142389 w 2813859"/>
                <a:gd name="connsiteY5" fmla="*/ 366309 h 3403259"/>
                <a:gd name="connsiteX6" fmla="*/ 721890 w 2813859"/>
                <a:gd name="connsiteY6" fmla="*/ 30838 h 3403259"/>
                <a:gd name="connsiteX7" fmla="*/ 943061 w 2813859"/>
                <a:gd name="connsiteY7" fmla="*/ 26266 h 3403259"/>
                <a:gd name="connsiteX8" fmla="*/ 1628861 w 2813859"/>
                <a:gd name="connsiteY8" fmla="*/ 387454 h 3403259"/>
                <a:gd name="connsiteX9" fmla="*/ 1720301 w 2813859"/>
                <a:gd name="connsiteY9" fmla="*/ 475465 h 3403259"/>
                <a:gd name="connsiteX10" fmla="*/ 2783291 w 2813859"/>
                <a:gd name="connsiteY10" fmla="*/ 2312267 h 3403259"/>
                <a:gd name="connsiteX11" fmla="*/ 2699852 w 2813859"/>
                <a:gd name="connsiteY11" fmla="*/ 2624877 h 3403259"/>
                <a:gd name="connsiteX12" fmla="*/ 1406547 w 2813859"/>
                <a:gd name="connsiteY12" fmla="*/ 3373542 h 3403259"/>
                <a:gd name="connsiteX13" fmla="*/ 1292247 w 2813859"/>
                <a:gd name="connsiteY13" fmla="*/ 3403260 h 3403259"/>
                <a:gd name="connsiteX14" fmla="*/ 761895 w 2813859"/>
                <a:gd name="connsiteY14" fmla="*/ 99418 h 3403259"/>
                <a:gd name="connsiteX15" fmla="*/ 182966 w 2813859"/>
                <a:gd name="connsiteY15" fmla="*/ 434889 h 3403259"/>
                <a:gd name="connsiteX16" fmla="*/ 108671 w 2813859"/>
                <a:gd name="connsiteY16" fmla="*/ 557761 h 3403259"/>
                <a:gd name="connsiteX17" fmla="*/ 80096 w 2813859"/>
                <a:gd name="connsiteY17" fmla="*/ 1332144 h 3403259"/>
                <a:gd name="connsiteX18" fmla="*/ 100098 w 2813859"/>
                <a:gd name="connsiteY18" fmla="*/ 1412154 h 3403259"/>
                <a:gd name="connsiteX19" fmla="*/ 1163088 w 2813859"/>
                <a:gd name="connsiteY19" fmla="*/ 3248955 h 3403259"/>
                <a:gd name="connsiteX20" fmla="*/ 1365971 w 2813859"/>
                <a:gd name="connsiteY20" fmla="*/ 3303247 h 3403259"/>
                <a:gd name="connsiteX21" fmla="*/ 2659275 w 2813859"/>
                <a:gd name="connsiteY21" fmla="*/ 2554582 h 3403259"/>
                <a:gd name="connsiteX22" fmla="*/ 2728427 w 2813859"/>
                <a:gd name="connsiteY22" fmla="*/ 2464285 h 3403259"/>
                <a:gd name="connsiteX23" fmla="*/ 2713568 w 2813859"/>
                <a:gd name="connsiteY23" fmla="*/ 2351700 h 3403259"/>
                <a:gd name="connsiteX24" fmla="*/ 1650578 w 2813859"/>
                <a:gd name="connsiteY24" fmla="*/ 514899 h 3403259"/>
                <a:gd name="connsiteX25" fmla="*/ 1591142 w 2813859"/>
                <a:gd name="connsiteY25" fmla="*/ 457749 h 3403259"/>
                <a:gd name="connsiteX26" fmla="*/ 905342 w 2813859"/>
                <a:gd name="connsiteY26" fmla="*/ 96561 h 3403259"/>
                <a:gd name="connsiteX27" fmla="*/ 761895 w 2813859"/>
                <a:gd name="connsiteY27" fmla="*/ 99418 h 3403259"/>
                <a:gd name="connsiteX28" fmla="*/ 761895 w 2813859"/>
                <a:gd name="connsiteY28" fmla="*/ 99418 h 340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13859" h="3403259">
                  <a:moveTo>
                    <a:pt x="1292247" y="3403260"/>
                  </a:moveTo>
                  <a:cubicBezTo>
                    <a:pt x="1213380" y="3403260"/>
                    <a:pt x="1136228" y="3362112"/>
                    <a:pt x="1093937" y="3289532"/>
                  </a:cubicBezTo>
                  <a:lnTo>
                    <a:pt x="30947" y="1452730"/>
                  </a:lnTo>
                  <a:cubicBezTo>
                    <a:pt x="9230" y="1415583"/>
                    <a:pt x="-1057" y="1372720"/>
                    <a:pt x="86" y="1329858"/>
                  </a:cubicBezTo>
                  <a:lnTo>
                    <a:pt x="28661" y="555475"/>
                  </a:lnTo>
                  <a:cubicBezTo>
                    <a:pt x="31518" y="476608"/>
                    <a:pt x="74381" y="405742"/>
                    <a:pt x="142389" y="366309"/>
                  </a:cubicBezTo>
                  <a:lnTo>
                    <a:pt x="721890" y="30838"/>
                  </a:lnTo>
                  <a:cubicBezTo>
                    <a:pt x="790470" y="-8595"/>
                    <a:pt x="872766" y="-10310"/>
                    <a:pt x="943061" y="26266"/>
                  </a:cubicBezTo>
                  <a:lnTo>
                    <a:pt x="1628861" y="387454"/>
                  </a:lnTo>
                  <a:cubicBezTo>
                    <a:pt x="1667151" y="407457"/>
                    <a:pt x="1698584" y="437746"/>
                    <a:pt x="1720301" y="475465"/>
                  </a:cubicBezTo>
                  <a:lnTo>
                    <a:pt x="2783291" y="2312267"/>
                  </a:lnTo>
                  <a:cubicBezTo>
                    <a:pt x="2846156" y="2421423"/>
                    <a:pt x="2809008" y="2561440"/>
                    <a:pt x="2699852" y="2624877"/>
                  </a:cubicBezTo>
                  <a:lnTo>
                    <a:pt x="1406547" y="3373542"/>
                  </a:lnTo>
                  <a:cubicBezTo>
                    <a:pt x="1370543" y="3392973"/>
                    <a:pt x="1331109" y="3403260"/>
                    <a:pt x="1292247" y="3403260"/>
                  </a:cubicBezTo>
                  <a:close/>
                  <a:moveTo>
                    <a:pt x="761895" y="99418"/>
                  </a:moveTo>
                  <a:lnTo>
                    <a:pt x="182966" y="434889"/>
                  </a:lnTo>
                  <a:cubicBezTo>
                    <a:pt x="138389" y="460606"/>
                    <a:pt x="110957" y="506898"/>
                    <a:pt x="108671" y="557761"/>
                  </a:cubicBezTo>
                  <a:lnTo>
                    <a:pt x="80096" y="1332144"/>
                  </a:lnTo>
                  <a:cubicBezTo>
                    <a:pt x="78953" y="1360147"/>
                    <a:pt x="85811" y="1387579"/>
                    <a:pt x="100098" y="1412154"/>
                  </a:cubicBezTo>
                  <a:lnTo>
                    <a:pt x="1163088" y="3248955"/>
                  </a:lnTo>
                  <a:cubicBezTo>
                    <a:pt x="1204236" y="3319821"/>
                    <a:pt x="1295105" y="3344395"/>
                    <a:pt x="1365971" y="3303247"/>
                  </a:cubicBezTo>
                  <a:lnTo>
                    <a:pt x="2659275" y="2554582"/>
                  </a:lnTo>
                  <a:cubicBezTo>
                    <a:pt x="2693565" y="2534580"/>
                    <a:pt x="2718140" y="2502576"/>
                    <a:pt x="2728427" y="2464285"/>
                  </a:cubicBezTo>
                  <a:cubicBezTo>
                    <a:pt x="2738714" y="2425995"/>
                    <a:pt x="2733570" y="2385990"/>
                    <a:pt x="2713568" y="2351700"/>
                  </a:cubicBezTo>
                  <a:lnTo>
                    <a:pt x="1650578" y="514899"/>
                  </a:lnTo>
                  <a:cubicBezTo>
                    <a:pt x="1636290" y="490896"/>
                    <a:pt x="1616288" y="470893"/>
                    <a:pt x="1591142" y="457749"/>
                  </a:cubicBezTo>
                  <a:lnTo>
                    <a:pt x="905342" y="96561"/>
                  </a:lnTo>
                  <a:cubicBezTo>
                    <a:pt x="860193" y="72558"/>
                    <a:pt x="806472" y="73701"/>
                    <a:pt x="761895" y="99418"/>
                  </a:cubicBezTo>
                  <a:lnTo>
                    <a:pt x="761895" y="99418"/>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86" name="Freeform 85">
              <a:extLst>
                <a:ext uri="{FF2B5EF4-FFF2-40B4-BE49-F238E27FC236}">
                  <a16:creationId xmlns:a16="http://schemas.microsoft.com/office/drawing/2014/main" id="{0CE4B3D2-AFE9-2543-925D-36E8583C60DA}"/>
                </a:ext>
              </a:extLst>
            </p:cNvPr>
            <p:cNvSpPr/>
            <p:nvPr/>
          </p:nvSpPr>
          <p:spPr>
            <a:xfrm>
              <a:off x="6152345" y="2170003"/>
              <a:ext cx="483150" cy="482899"/>
            </a:xfrm>
            <a:custGeom>
              <a:avLst/>
              <a:gdLst>
                <a:gd name="connsiteX0" fmla="*/ 450575 w 483150"/>
                <a:gd name="connsiteY0" fmla="*/ 120568 h 482899"/>
                <a:gd name="connsiteX1" fmla="*/ 120819 w 483150"/>
                <a:gd name="connsiteY1" fmla="*/ 32557 h 482899"/>
                <a:gd name="connsiteX2" fmla="*/ 8234 w 483150"/>
                <a:gd name="connsiteY2" fmla="*/ 179433 h 482899"/>
                <a:gd name="connsiteX3" fmla="*/ 32808 w 483150"/>
                <a:gd name="connsiteY3" fmla="*/ 362313 h 482899"/>
                <a:gd name="connsiteX4" fmla="*/ 179684 w 483150"/>
                <a:gd name="connsiteY4" fmla="*/ 474898 h 482899"/>
                <a:gd name="connsiteX5" fmla="*/ 242549 w 483150"/>
                <a:gd name="connsiteY5" fmla="*/ 482900 h 482899"/>
                <a:gd name="connsiteX6" fmla="*/ 362564 w 483150"/>
                <a:gd name="connsiteY6" fmla="*/ 450324 h 482899"/>
                <a:gd name="connsiteX7" fmla="*/ 483151 w 483150"/>
                <a:gd name="connsiteY7" fmla="*/ 241155 h 482899"/>
                <a:gd name="connsiteX8" fmla="*/ 450575 w 483150"/>
                <a:gd name="connsiteY8" fmla="*/ 120568 h 482899"/>
                <a:gd name="connsiteX9" fmla="*/ 323131 w 483150"/>
                <a:gd name="connsiteY9" fmla="*/ 381172 h 482899"/>
                <a:gd name="connsiteX10" fmla="*/ 200829 w 483150"/>
                <a:gd name="connsiteY10" fmla="*/ 397175 h 482899"/>
                <a:gd name="connsiteX11" fmla="*/ 102531 w 483150"/>
                <a:gd name="connsiteY11" fmla="*/ 322308 h 482899"/>
                <a:gd name="connsiteX12" fmla="*/ 86529 w 483150"/>
                <a:gd name="connsiteY12" fmla="*/ 200007 h 482899"/>
                <a:gd name="connsiteX13" fmla="*/ 161396 w 483150"/>
                <a:gd name="connsiteY13" fmla="*/ 101709 h 482899"/>
                <a:gd name="connsiteX14" fmla="*/ 241977 w 483150"/>
                <a:gd name="connsiteY14" fmla="*/ 79992 h 482899"/>
                <a:gd name="connsiteX15" fmla="*/ 381995 w 483150"/>
                <a:gd name="connsiteY15" fmla="*/ 160573 h 482899"/>
                <a:gd name="connsiteX16" fmla="*/ 323131 w 483150"/>
                <a:gd name="connsiteY16" fmla="*/ 381172 h 48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3150" h="482899">
                  <a:moveTo>
                    <a:pt x="450575" y="120568"/>
                  </a:moveTo>
                  <a:cubicBezTo>
                    <a:pt x="384281" y="5125"/>
                    <a:pt x="236262" y="-34308"/>
                    <a:pt x="120819" y="32557"/>
                  </a:cubicBezTo>
                  <a:cubicBezTo>
                    <a:pt x="64812" y="65133"/>
                    <a:pt x="24807" y="117140"/>
                    <a:pt x="8234" y="179433"/>
                  </a:cubicBezTo>
                  <a:cubicBezTo>
                    <a:pt x="-8339" y="241726"/>
                    <a:pt x="233" y="306306"/>
                    <a:pt x="32808" y="362313"/>
                  </a:cubicBezTo>
                  <a:cubicBezTo>
                    <a:pt x="65384" y="418320"/>
                    <a:pt x="117391" y="458325"/>
                    <a:pt x="179684" y="474898"/>
                  </a:cubicBezTo>
                  <a:cubicBezTo>
                    <a:pt x="200829" y="480042"/>
                    <a:pt x="221403" y="482900"/>
                    <a:pt x="242549" y="482900"/>
                  </a:cubicBezTo>
                  <a:cubicBezTo>
                    <a:pt x="284840" y="482900"/>
                    <a:pt x="325988" y="471470"/>
                    <a:pt x="362564" y="450324"/>
                  </a:cubicBezTo>
                  <a:cubicBezTo>
                    <a:pt x="439716" y="405747"/>
                    <a:pt x="483151" y="324594"/>
                    <a:pt x="483151" y="241155"/>
                  </a:cubicBezTo>
                  <a:cubicBezTo>
                    <a:pt x="483151" y="200578"/>
                    <a:pt x="472863" y="158859"/>
                    <a:pt x="450575" y="120568"/>
                  </a:cubicBezTo>
                  <a:close/>
                  <a:moveTo>
                    <a:pt x="323131" y="381172"/>
                  </a:moveTo>
                  <a:cubicBezTo>
                    <a:pt x="285983" y="402318"/>
                    <a:pt x="242549" y="408033"/>
                    <a:pt x="200829" y="397175"/>
                  </a:cubicBezTo>
                  <a:cubicBezTo>
                    <a:pt x="159110" y="386316"/>
                    <a:pt x="124248" y="359456"/>
                    <a:pt x="102531" y="322308"/>
                  </a:cubicBezTo>
                  <a:cubicBezTo>
                    <a:pt x="81386" y="285161"/>
                    <a:pt x="75671" y="241726"/>
                    <a:pt x="86529" y="200007"/>
                  </a:cubicBezTo>
                  <a:cubicBezTo>
                    <a:pt x="97388" y="158287"/>
                    <a:pt x="124248" y="123426"/>
                    <a:pt x="161396" y="101709"/>
                  </a:cubicBezTo>
                  <a:cubicBezTo>
                    <a:pt x="186542" y="86850"/>
                    <a:pt x="214546" y="79992"/>
                    <a:pt x="241977" y="79992"/>
                  </a:cubicBezTo>
                  <a:cubicBezTo>
                    <a:pt x="297984" y="79992"/>
                    <a:pt x="352277" y="108567"/>
                    <a:pt x="381995" y="160573"/>
                  </a:cubicBezTo>
                  <a:cubicBezTo>
                    <a:pt x="426572" y="237726"/>
                    <a:pt x="400283" y="336596"/>
                    <a:pt x="323131" y="381172"/>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nvGrpSpPr>
            <p:cNvPr id="87" name="Graphic 62">
              <a:extLst>
                <a:ext uri="{FF2B5EF4-FFF2-40B4-BE49-F238E27FC236}">
                  <a16:creationId xmlns:a16="http://schemas.microsoft.com/office/drawing/2014/main" id="{4A8E93DE-C85A-DC4F-9706-92F5D0D67A9C}"/>
                </a:ext>
              </a:extLst>
            </p:cNvPr>
            <p:cNvGrpSpPr/>
            <p:nvPr/>
          </p:nvGrpSpPr>
          <p:grpSpPr>
            <a:xfrm>
              <a:off x="6442517" y="2922218"/>
              <a:ext cx="1371546" cy="1483371"/>
              <a:chOff x="6442517" y="2922218"/>
              <a:chExt cx="1371546" cy="1483371"/>
            </a:xfrm>
            <a:solidFill>
              <a:schemeClr val="accent1"/>
            </a:solidFill>
          </p:grpSpPr>
          <p:sp>
            <p:nvSpPr>
              <p:cNvPr id="88" name="Freeform 87">
                <a:extLst>
                  <a:ext uri="{FF2B5EF4-FFF2-40B4-BE49-F238E27FC236}">
                    <a16:creationId xmlns:a16="http://schemas.microsoft.com/office/drawing/2014/main" id="{A11819EB-5B0A-6643-AB9A-DF85D7730A8D}"/>
                  </a:ext>
                </a:extLst>
              </p:cNvPr>
              <p:cNvSpPr/>
              <p:nvPr/>
            </p:nvSpPr>
            <p:spPr>
              <a:xfrm>
                <a:off x="6461292" y="2950336"/>
                <a:ext cx="1309226" cy="1437959"/>
              </a:xfrm>
              <a:custGeom>
                <a:avLst/>
                <a:gdLst>
                  <a:gd name="connsiteX0" fmla="*/ 645119 w 1309226"/>
                  <a:gd name="connsiteY0" fmla="*/ 527813 h 1437959"/>
                  <a:gd name="connsiteX1" fmla="*/ 841715 w 1309226"/>
                  <a:gd name="connsiteY1" fmla="*/ 484379 h 1437959"/>
                  <a:gd name="connsiteX2" fmla="*/ 1260054 w 1309226"/>
                  <a:gd name="connsiteY2" fmla="*/ 667259 h 1437959"/>
                  <a:gd name="connsiteX3" fmla="*/ 1059457 w 1309226"/>
                  <a:gd name="connsiteY3" fmla="*/ 1242759 h 1437959"/>
                  <a:gd name="connsiteX4" fmla="*/ 1106891 w 1309226"/>
                  <a:gd name="connsiteY4" fmla="*/ 1325055 h 1437959"/>
                  <a:gd name="connsiteX5" fmla="*/ 1079459 w 1309226"/>
                  <a:gd name="connsiteY5" fmla="*/ 1427925 h 1437959"/>
                  <a:gd name="connsiteX6" fmla="*/ 1079459 w 1309226"/>
                  <a:gd name="connsiteY6" fmla="*/ 1427925 h 1437959"/>
                  <a:gd name="connsiteX7" fmla="*/ 976589 w 1309226"/>
                  <a:gd name="connsiteY7" fmla="*/ 1400493 h 1437959"/>
                  <a:gd name="connsiteX8" fmla="*/ 976589 w 1309226"/>
                  <a:gd name="connsiteY8" fmla="*/ 1400493 h 1437959"/>
                  <a:gd name="connsiteX9" fmla="*/ 929155 w 1309226"/>
                  <a:gd name="connsiteY9" fmla="*/ 1318198 h 1437959"/>
                  <a:gd name="connsiteX10" fmla="*/ 334223 w 1309226"/>
                  <a:gd name="connsiteY10" fmla="*/ 1257618 h 1437959"/>
                  <a:gd name="connsiteX11" fmla="*/ 344510 w 1309226"/>
                  <a:gd name="connsiteY11" fmla="*/ 1144461 h 1437959"/>
                  <a:gd name="connsiteX12" fmla="*/ 355369 w 1309226"/>
                  <a:gd name="connsiteY12" fmla="*/ 1136460 h 1437959"/>
                  <a:gd name="connsiteX13" fmla="*/ 543964 w 1309226"/>
                  <a:gd name="connsiteY13" fmla="*/ 1027304 h 1437959"/>
                  <a:gd name="connsiteX14" fmla="*/ 638261 w 1309226"/>
                  <a:gd name="connsiteY14" fmla="*/ 1037591 h 1437959"/>
                  <a:gd name="connsiteX15" fmla="*/ 778279 w 1309226"/>
                  <a:gd name="connsiteY15" fmla="*/ 1058736 h 1437959"/>
                  <a:gd name="connsiteX16" fmla="*/ 663407 w 1309226"/>
                  <a:gd name="connsiteY16" fmla="*/ 860426 h 1437959"/>
                  <a:gd name="connsiteX17" fmla="*/ 373657 w 1309226"/>
                  <a:gd name="connsiteY17" fmla="*/ 910718 h 1437959"/>
                  <a:gd name="connsiteX18" fmla="*/ 54188 w 1309226"/>
                  <a:gd name="connsiteY18" fmla="*/ 734124 h 1437959"/>
                  <a:gd name="connsiteX19" fmla="*/ 170203 w 1309226"/>
                  <a:gd name="connsiteY19" fmla="*/ 250635 h 1437959"/>
                  <a:gd name="connsiteX20" fmla="*/ 268501 w 1309226"/>
                  <a:gd name="connsiteY20" fmla="*/ 178055 h 1437959"/>
                  <a:gd name="connsiteX21" fmla="*/ 230782 w 1309226"/>
                  <a:gd name="connsiteY21" fmla="*/ 112904 h 1437959"/>
                  <a:gd name="connsiteX22" fmla="*/ 258214 w 1309226"/>
                  <a:gd name="connsiteY22" fmla="*/ 10034 h 1437959"/>
                  <a:gd name="connsiteX23" fmla="*/ 258214 w 1309226"/>
                  <a:gd name="connsiteY23" fmla="*/ 10034 h 1437959"/>
                  <a:gd name="connsiteX24" fmla="*/ 361084 w 1309226"/>
                  <a:gd name="connsiteY24" fmla="*/ 37466 h 1437959"/>
                  <a:gd name="connsiteX25" fmla="*/ 398803 w 1309226"/>
                  <a:gd name="connsiteY25" fmla="*/ 102617 h 1437959"/>
                  <a:gd name="connsiteX26" fmla="*/ 928584 w 1309226"/>
                  <a:gd name="connsiteY26" fmla="*/ 159767 h 1437959"/>
                  <a:gd name="connsiteX27" fmla="*/ 918868 w 1309226"/>
                  <a:gd name="connsiteY27" fmla="*/ 272924 h 1437959"/>
                  <a:gd name="connsiteX28" fmla="*/ 907438 w 1309226"/>
                  <a:gd name="connsiteY28" fmla="*/ 280925 h 1437959"/>
                  <a:gd name="connsiteX29" fmla="*/ 741131 w 1309226"/>
                  <a:gd name="connsiteY29" fmla="*/ 376937 h 1437959"/>
                  <a:gd name="connsiteX30" fmla="*/ 649120 w 1309226"/>
                  <a:gd name="connsiteY30" fmla="*/ 367221 h 1437959"/>
                  <a:gd name="connsiteX31" fmla="*/ 537677 w 1309226"/>
                  <a:gd name="connsiteY31" fmla="*/ 343218 h 1437959"/>
                  <a:gd name="connsiteX32" fmla="*/ 645119 w 1309226"/>
                  <a:gd name="connsiteY32" fmla="*/ 527813 h 1437959"/>
                  <a:gd name="connsiteX33" fmla="*/ 405661 w 1309226"/>
                  <a:gd name="connsiteY33" fmla="*/ 415228 h 1437959"/>
                  <a:gd name="connsiteX34" fmla="*/ 366227 w 1309226"/>
                  <a:gd name="connsiteY34" fmla="*/ 542100 h 1437959"/>
                  <a:gd name="connsiteX35" fmla="*/ 495958 w 1309226"/>
                  <a:gd name="connsiteY35" fmla="*/ 571247 h 1437959"/>
                  <a:gd name="connsiteX36" fmla="*/ 405661 w 1309226"/>
                  <a:gd name="connsiteY36" fmla="*/ 415228 h 1437959"/>
                  <a:gd name="connsiteX37" fmla="*/ 910867 w 1309226"/>
                  <a:gd name="connsiteY37" fmla="*/ 986728 h 1437959"/>
                  <a:gd name="connsiteX38" fmla="*/ 947443 w 1309226"/>
                  <a:gd name="connsiteY38" fmla="*/ 850139 h 1437959"/>
                  <a:gd name="connsiteX39" fmla="*/ 815998 w 1309226"/>
                  <a:gd name="connsiteY39" fmla="*/ 822135 h 1437959"/>
                  <a:gd name="connsiteX40" fmla="*/ 910867 w 1309226"/>
                  <a:gd name="connsiteY40" fmla="*/ 986728 h 143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9226" h="1437959">
                    <a:moveTo>
                      <a:pt x="645119" y="527813"/>
                    </a:moveTo>
                    <a:cubicBezTo>
                      <a:pt x="738274" y="500953"/>
                      <a:pt x="783994" y="490094"/>
                      <a:pt x="841715" y="484379"/>
                    </a:cubicBezTo>
                    <a:cubicBezTo>
                      <a:pt x="1034882" y="462662"/>
                      <a:pt x="1176614" y="523813"/>
                      <a:pt x="1260054" y="667259"/>
                    </a:cubicBezTo>
                    <a:cubicBezTo>
                      <a:pt x="1368639" y="855283"/>
                      <a:pt x="1295486" y="1065023"/>
                      <a:pt x="1059457" y="1242759"/>
                    </a:cubicBezTo>
                    <a:lnTo>
                      <a:pt x="1106891" y="1325055"/>
                    </a:lnTo>
                    <a:cubicBezTo>
                      <a:pt x="1127465" y="1361060"/>
                      <a:pt x="1115464" y="1406780"/>
                      <a:pt x="1079459" y="1427925"/>
                    </a:cubicBezTo>
                    <a:lnTo>
                      <a:pt x="1079459" y="1427925"/>
                    </a:lnTo>
                    <a:cubicBezTo>
                      <a:pt x="1043455" y="1448499"/>
                      <a:pt x="997164" y="1436498"/>
                      <a:pt x="976589" y="1400493"/>
                    </a:cubicBezTo>
                    <a:lnTo>
                      <a:pt x="976589" y="1400493"/>
                    </a:lnTo>
                    <a:lnTo>
                      <a:pt x="929155" y="1318198"/>
                    </a:lnTo>
                    <a:cubicBezTo>
                      <a:pt x="671980" y="1450785"/>
                      <a:pt x="479384" y="1431926"/>
                      <a:pt x="334223" y="1257618"/>
                    </a:cubicBezTo>
                    <a:cubicBezTo>
                      <a:pt x="305648" y="1223328"/>
                      <a:pt x="310220" y="1173036"/>
                      <a:pt x="344510" y="1144461"/>
                    </a:cubicBezTo>
                    <a:cubicBezTo>
                      <a:pt x="347939" y="1141604"/>
                      <a:pt x="351940" y="1138746"/>
                      <a:pt x="355369" y="1136460"/>
                    </a:cubicBezTo>
                    <a:lnTo>
                      <a:pt x="543964" y="1027304"/>
                    </a:lnTo>
                    <a:cubicBezTo>
                      <a:pt x="574254" y="1009588"/>
                      <a:pt x="612544" y="1014159"/>
                      <a:pt x="638261" y="1037591"/>
                    </a:cubicBezTo>
                    <a:cubicBezTo>
                      <a:pt x="677695" y="1073024"/>
                      <a:pt x="719986" y="1078739"/>
                      <a:pt x="778279" y="1058736"/>
                    </a:cubicBezTo>
                    <a:lnTo>
                      <a:pt x="663407" y="860426"/>
                    </a:lnTo>
                    <a:cubicBezTo>
                      <a:pt x="505102" y="899859"/>
                      <a:pt x="441094" y="910146"/>
                      <a:pt x="373657" y="910718"/>
                    </a:cubicBezTo>
                    <a:cubicBezTo>
                      <a:pt x="226210" y="910146"/>
                      <a:pt x="122768" y="852425"/>
                      <a:pt x="54188" y="734124"/>
                    </a:cubicBezTo>
                    <a:cubicBezTo>
                      <a:pt x="-45824" y="561531"/>
                      <a:pt x="-7534" y="400940"/>
                      <a:pt x="170203" y="250635"/>
                    </a:cubicBezTo>
                    <a:cubicBezTo>
                      <a:pt x="199921" y="224346"/>
                      <a:pt x="210208" y="218631"/>
                      <a:pt x="268501" y="178055"/>
                    </a:cubicBezTo>
                    <a:lnTo>
                      <a:pt x="230782" y="112904"/>
                    </a:lnTo>
                    <a:cubicBezTo>
                      <a:pt x="210208" y="76899"/>
                      <a:pt x="222209" y="30608"/>
                      <a:pt x="258214" y="10034"/>
                    </a:cubicBezTo>
                    <a:lnTo>
                      <a:pt x="258214" y="10034"/>
                    </a:lnTo>
                    <a:cubicBezTo>
                      <a:pt x="294218" y="-10540"/>
                      <a:pt x="340510" y="1461"/>
                      <a:pt x="361084" y="37466"/>
                    </a:cubicBezTo>
                    <a:lnTo>
                      <a:pt x="398803" y="102617"/>
                    </a:lnTo>
                    <a:cubicBezTo>
                      <a:pt x="670837" y="-43687"/>
                      <a:pt x="836572" y="51753"/>
                      <a:pt x="928584" y="159767"/>
                    </a:cubicBezTo>
                    <a:cubicBezTo>
                      <a:pt x="957159" y="193485"/>
                      <a:pt x="952586" y="244349"/>
                      <a:pt x="918868" y="272924"/>
                    </a:cubicBezTo>
                    <a:cubicBezTo>
                      <a:pt x="915439" y="275781"/>
                      <a:pt x="911439" y="278639"/>
                      <a:pt x="907438" y="280925"/>
                    </a:cubicBezTo>
                    <a:lnTo>
                      <a:pt x="741131" y="376937"/>
                    </a:lnTo>
                    <a:cubicBezTo>
                      <a:pt x="711414" y="393510"/>
                      <a:pt x="674266" y="389510"/>
                      <a:pt x="649120" y="367221"/>
                    </a:cubicBezTo>
                    <a:cubicBezTo>
                      <a:pt x="617687" y="339789"/>
                      <a:pt x="581683" y="332360"/>
                      <a:pt x="537677" y="343218"/>
                    </a:cubicBezTo>
                    <a:lnTo>
                      <a:pt x="645119" y="527813"/>
                    </a:lnTo>
                    <a:close/>
                    <a:moveTo>
                      <a:pt x="405661" y="415228"/>
                    </a:moveTo>
                    <a:cubicBezTo>
                      <a:pt x="355940" y="457518"/>
                      <a:pt x="342796" y="501524"/>
                      <a:pt x="366227" y="542100"/>
                    </a:cubicBezTo>
                    <a:cubicBezTo>
                      <a:pt x="387944" y="579248"/>
                      <a:pt x="423377" y="586106"/>
                      <a:pt x="495958" y="571247"/>
                    </a:cubicBezTo>
                    <a:lnTo>
                      <a:pt x="405661" y="415228"/>
                    </a:lnTo>
                    <a:close/>
                    <a:moveTo>
                      <a:pt x="910867" y="986728"/>
                    </a:moveTo>
                    <a:cubicBezTo>
                      <a:pt x="963445" y="945008"/>
                      <a:pt x="975446" y="899288"/>
                      <a:pt x="947443" y="850139"/>
                    </a:cubicBezTo>
                    <a:cubicBezTo>
                      <a:pt x="924011" y="809563"/>
                      <a:pt x="890864" y="803848"/>
                      <a:pt x="815998" y="822135"/>
                    </a:cubicBezTo>
                    <a:lnTo>
                      <a:pt x="910867" y="986728"/>
                    </a:ln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89" name="Freeform 88">
                <a:extLst>
                  <a:ext uri="{FF2B5EF4-FFF2-40B4-BE49-F238E27FC236}">
                    <a16:creationId xmlns:a16="http://schemas.microsoft.com/office/drawing/2014/main" id="{A06D9A82-F939-AD43-9746-68C601101E16}"/>
                  </a:ext>
                </a:extLst>
              </p:cNvPr>
              <p:cNvSpPr/>
              <p:nvPr/>
            </p:nvSpPr>
            <p:spPr>
              <a:xfrm>
                <a:off x="6504726" y="2939477"/>
                <a:ext cx="1309336" cy="1438530"/>
              </a:xfrm>
              <a:custGeom>
                <a:avLst/>
                <a:gdLst>
                  <a:gd name="connsiteX0" fmla="*/ 645120 w 1309336"/>
                  <a:gd name="connsiteY0" fmla="*/ 528384 h 1438530"/>
                  <a:gd name="connsiteX1" fmla="*/ 841715 w 1309336"/>
                  <a:gd name="connsiteY1" fmla="*/ 484951 h 1438530"/>
                  <a:gd name="connsiteX2" fmla="*/ 1260053 w 1309336"/>
                  <a:gd name="connsiteY2" fmla="*/ 667831 h 1438530"/>
                  <a:gd name="connsiteX3" fmla="*/ 1059457 w 1309336"/>
                  <a:gd name="connsiteY3" fmla="*/ 1243331 h 1438530"/>
                  <a:gd name="connsiteX4" fmla="*/ 1106892 w 1309336"/>
                  <a:gd name="connsiteY4" fmla="*/ 1325627 h 1438530"/>
                  <a:gd name="connsiteX5" fmla="*/ 1079460 w 1309336"/>
                  <a:gd name="connsiteY5" fmla="*/ 1428497 h 1438530"/>
                  <a:gd name="connsiteX6" fmla="*/ 1079460 w 1309336"/>
                  <a:gd name="connsiteY6" fmla="*/ 1428497 h 1438530"/>
                  <a:gd name="connsiteX7" fmla="*/ 976590 w 1309336"/>
                  <a:gd name="connsiteY7" fmla="*/ 1401065 h 1438530"/>
                  <a:gd name="connsiteX8" fmla="*/ 929155 w 1309336"/>
                  <a:gd name="connsiteY8" fmla="*/ 1318769 h 1438530"/>
                  <a:gd name="connsiteX9" fmla="*/ 334223 w 1309336"/>
                  <a:gd name="connsiteY9" fmla="*/ 1258190 h 1438530"/>
                  <a:gd name="connsiteX10" fmla="*/ 344510 w 1309336"/>
                  <a:gd name="connsiteY10" fmla="*/ 1145033 h 1438530"/>
                  <a:gd name="connsiteX11" fmla="*/ 355369 w 1309336"/>
                  <a:gd name="connsiteY11" fmla="*/ 1137032 h 1438530"/>
                  <a:gd name="connsiteX12" fmla="*/ 543964 w 1309336"/>
                  <a:gd name="connsiteY12" fmla="*/ 1027876 h 1438530"/>
                  <a:gd name="connsiteX13" fmla="*/ 638261 w 1309336"/>
                  <a:gd name="connsiteY13" fmla="*/ 1038163 h 1438530"/>
                  <a:gd name="connsiteX14" fmla="*/ 778279 w 1309336"/>
                  <a:gd name="connsiteY14" fmla="*/ 1059308 h 1438530"/>
                  <a:gd name="connsiteX15" fmla="*/ 663407 w 1309336"/>
                  <a:gd name="connsiteY15" fmla="*/ 860998 h 1438530"/>
                  <a:gd name="connsiteX16" fmla="*/ 373657 w 1309336"/>
                  <a:gd name="connsiteY16" fmla="*/ 911289 h 1438530"/>
                  <a:gd name="connsiteX17" fmla="*/ 54188 w 1309336"/>
                  <a:gd name="connsiteY17" fmla="*/ 734124 h 1438530"/>
                  <a:gd name="connsiteX18" fmla="*/ 170203 w 1309336"/>
                  <a:gd name="connsiteY18" fmla="*/ 250636 h 1438530"/>
                  <a:gd name="connsiteX19" fmla="*/ 268501 w 1309336"/>
                  <a:gd name="connsiteY19" fmla="*/ 178055 h 1438530"/>
                  <a:gd name="connsiteX20" fmla="*/ 230782 w 1309336"/>
                  <a:gd name="connsiteY20" fmla="*/ 112904 h 1438530"/>
                  <a:gd name="connsiteX21" fmla="*/ 258214 w 1309336"/>
                  <a:gd name="connsiteY21" fmla="*/ 10034 h 1438530"/>
                  <a:gd name="connsiteX22" fmla="*/ 258214 w 1309336"/>
                  <a:gd name="connsiteY22" fmla="*/ 10034 h 1438530"/>
                  <a:gd name="connsiteX23" fmla="*/ 258214 w 1309336"/>
                  <a:gd name="connsiteY23" fmla="*/ 10034 h 1438530"/>
                  <a:gd name="connsiteX24" fmla="*/ 361084 w 1309336"/>
                  <a:gd name="connsiteY24" fmla="*/ 37466 h 1438530"/>
                  <a:gd name="connsiteX25" fmla="*/ 361084 w 1309336"/>
                  <a:gd name="connsiteY25" fmla="*/ 37466 h 1438530"/>
                  <a:gd name="connsiteX26" fmla="*/ 398803 w 1309336"/>
                  <a:gd name="connsiteY26" fmla="*/ 102617 h 1438530"/>
                  <a:gd name="connsiteX27" fmla="*/ 928583 w 1309336"/>
                  <a:gd name="connsiteY27" fmla="*/ 159767 h 1438530"/>
                  <a:gd name="connsiteX28" fmla="*/ 918868 w 1309336"/>
                  <a:gd name="connsiteY28" fmla="*/ 272924 h 1438530"/>
                  <a:gd name="connsiteX29" fmla="*/ 907438 w 1309336"/>
                  <a:gd name="connsiteY29" fmla="*/ 280925 h 1438530"/>
                  <a:gd name="connsiteX30" fmla="*/ 741131 w 1309336"/>
                  <a:gd name="connsiteY30" fmla="*/ 376937 h 1438530"/>
                  <a:gd name="connsiteX31" fmla="*/ 649120 w 1309336"/>
                  <a:gd name="connsiteY31" fmla="*/ 367221 h 1438530"/>
                  <a:gd name="connsiteX32" fmla="*/ 537677 w 1309336"/>
                  <a:gd name="connsiteY32" fmla="*/ 343219 h 1438530"/>
                  <a:gd name="connsiteX33" fmla="*/ 645120 w 1309336"/>
                  <a:gd name="connsiteY33" fmla="*/ 528384 h 1438530"/>
                  <a:gd name="connsiteX34" fmla="*/ 405661 w 1309336"/>
                  <a:gd name="connsiteY34" fmla="*/ 416371 h 1438530"/>
                  <a:gd name="connsiteX35" fmla="*/ 366227 w 1309336"/>
                  <a:gd name="connsiteY35" fmla="*/ 543244 h 1438530"/>
                  <a:gd name="connsiteX36" fmla="*/ 495958 w 1309336"/>
                  <a:gd name="connsiteY36" fmla="*/ 572390 h 1438530"/>
                  <a:gd name="connsiteX37" fmla="*/ 405661 w 1309336"/>
                  <a:gd name="connsiteY37" fmla="*/ 416371 h 1438530"/>
                  <a:gd name="connsiteX38" fmla="*/ 910867 w 1309336"/>
                  <a:gd name="connsiteY38" fmla="*/ 987871 h 1438530"/>
                  <a:gd name="connsiteX39" fmla="*/ 947443 w 1309336"/>
                  <a:gd name="connsiteY39" fmla="*/ 851282 h 1438530"/>
                  <a:gd name="connsiteX40" fmla="*/ 815998 w 1309336"/>
                  <a:gd name="connsiteY40" fmla="*/ 823279 h 1438530"/>
                  <a:gd name="connsiteX41" fmla="*/ 910867 w 1309336"/>
                  <a:gd name="connsiteY41" fmla="*/ 987871 h 143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09336" h="1438530">
                    <a:moveTo>
                      <a:pt x="645120" y="528384"/>
                    </a:moveTo>
                    <a:cubicBezTo>
                      <a:pt x="738274" y="501524"/>
                      <a:pt x="783994" y="490666"/>
                      <a:pt x="841715" y="484951"/>
                    </a:cubicBezTo>
                    <a:cubicBezTo>
                      <a:pt x="1034882" y="463234"/>
                      <a:pt x="1176615" y="524384"/>
                      <a:pt x="1260053" y="667831"/>
                    </a:cubicBezTo>
                    <a:cubicBezTo>
                      <a:pt x="1368638" y="855854"/>
                      <a:pt x="1296058" y="1065594"/>
                      <a:pt x="1059457" y="1243331"/>
                    </a:cubicBezTo>
                    <a:lnTo>
                      <a:pt x="1106892" y="1325627"/>
                    </a:lnTo>
                    <a:cubicBezTo>
                      <a:pt x="1127465" y="1361631"/>
                      <a:pt x="1115464" y="1407923"/>
                      <a:pt x="1079460" y="1428497"/>
                    </a:cubicBezTo>
                    <a:lnTo>
                      <a:pt x="1079460" y="1428497"/>
                    </a:lnTo>
                    <a:cubicBezTo>
                      <a:pt x="1043455" y="1449071"/>
                      <a:pt x="997163" y="1437069"/>
                      <a:pt x="976590" y="1401065"/>
                    </a:cubicBezTo>
                    <a:lnTo>
                      <a:pt x="929155" y="1318769"/>
                    </a:lnTo>
                    <a:cubicBezTo>
                      <a:pt x="671980" y="1451357"/>
                      <a:pt x="479385" y="1432498"/>
                      <a:pt x="334223" y="1258190"/>
                    </a:cubicBezTo>
                    <a:cubicBezTo>
                      <a:pt x="305648" y="1223900"/>
                      <a:pt x="310220" y="1173608"/>
                      <a:pt x="344510" y="1145033"/>
                    </a:cubicBezTo>
                    <a:cubicBezTo>
                      <a:pt x="347940" y="1142176"/>
                      <a:pt x="351940" y="1139318"/>
                      <a:pt x="355369" y="1137032"/>
                    </a:cubicBezTo>
                    <a:lnTo>
                      <a:pt x="543964" y="1027876"/>
                    </a:lnTo>
                    <a:cubicBezTo>
                      <a:pt x="574253" y="1010159"/>
                      <a:pt x="612544" y="1014731"/>
                      <a:pt x="638261" y="1038163"/>
                    </a:cubicBezTo>
                    <a:cubicBezTo>
                      <a:pt x="677695" y="1073596"/>
                      <a:pt x="719986" y="1079311"/>
                      <a:pt x="778279" y="1059308"/>
                    </a:cubicBezTo>
                    <a:lnTo>
                      <a:pt x="663407" y="860998"/>
                    </a:lnTo>
                    <a:cubicBezTo>
                      <a:pt x="505102" y="900431"/>
                      <a:pt x="441094" y="910718"/>
                      <a:pt x="373657" y="911289"/>
                    </a:cubicBezTo>
                    <a:cubicBezTo>
                      <a:pt x="226210" y="910718"/>
                      <a:pt x="122768" y="852996"/>
                      <a:pt x="54188" y="734124"/>
                    </a:cubicBezTo>
                    <a:cubicBezTo>
                      <a:pt x="-45824" y="561531"/>
                      <a:pt x="-7534" y="400940"/>
                      <a:pt x="170203" y="250636"/>
                    </a:cubicBezTo>
                    <a:cubicBezTo>
                      <a:pt x="199921" y="224346"/>
                      <a:pt x="210208" y="218060"/>
                      <a:pt x="268501" y="178055"/>
                    </a:cubicBezTo>
                    <a:lnTo>
                      <a:pt x="230782" y="112904"/>
                    </a:lnTo>
                    <a:cubicBezTo>
                      <a:pt x="210208" y="76899"/>
                      <a:pt x="222210" y="30608"/>
                      <a:pt x="258214" y="10034"/>
                    </a:cubicBezTo>
                    <a:lnTo>
                      <a:pt x="258214" y="10034"/>
                    </a:lnTo>
                    <a:lnTo>
                      <a:pt x="258214" y="10034"/>
                    </a:lnTo>
                    <a:cubicBezTo>
                      <a:pt x="294218" y="-10540"/>
                      <a:pt x="340510" y="1461"/>
                      <a:pt x="361084" y="37466"/>
                    </a:cubicBezTo>
                    <a:lnTo>
                      <a:pt x="361084" y="37466"/>
                    </a:lnTo>
                    <a:lnTo>
                      <a:pt x="398803" y="102617"/>
                    </a:lnTo>
                    <a:cubicBezTo>
                      <a:pt x="670837" y="-43687"/>
                      <a:pt x="836572" y="51754"/>
                      <a:pt x="928583" y="159767"/>
                    </a:cubicBezTo>
                    <a:cubicBezTo>
                      <a:pt x="957158" y="193486"/>
                      <a:pt x="952586" y="244349"/>
                      <a:pt x="918868" y="272924"/>
                    </a:cubicBezTo>
                    <a:cubicBezTo>
                      <a:pt x="915439" y="275781"/>
                      <a:pt x="911438" y="278639"/>
                      <a:pt x="907438" y="280925"/>
                    </a:cubicBezTo>
                    <a:lnTo>
                      <a:pt x="741131" y="376937"/>
                    </a:lnTo>
                    <a:cubicBezTo>
                      <a:pt x="711413" y="393511"/>
                      <a:pt x="674266" y="390081"/>
                      <a:pt x="649120" y="367221"/>
                    </a:cubicBezTo>
                    <a:cubicBezTo>
                      <a:pt x="617687" y="339789"/>
                      <a:pt x="581683" y="332360"/>
                      <a:pt x="537677" y="343219"/>
                    </a:cubicBezTo>
                    <a:lnTo>
                      <a:pt x="645120" y="528384"/>
                    </a:lnTo>
                    <a:close/>
                    <a:moveTo>
                      <a:pt x="405661" y="416371"/>
                    </a:moveTo>
                    <a:cubicBezTo>
                      <a:pt x="355369" y="458661"/>
                      <a:pt x="342796" y="502667"/>
                      <a:pt x="366227" y="543244"/>
                    </a:cubicBezTo>
                    <a:cubicBezTo>
                      <a:pt x="387945" y="580391"/>
                      <a:pt x="423377" y="587249"/>
                      <a:pt x="495958" y="572390"/>
                    </a:cubicBezTo>
                    <a:lnTo>
                      <a:pt x="405661" y="416371"/>
                    </a:lnTo>
                    <a:close/>
                    <a:moveTo>
                      <a:pt x="910867" y="987871"/>
                    </a:moveTo>
                    <a:cubicBezTo>
                      <a:pt x="963445" y="946151"/>
                      <a:pt x="975446" y="900431"/>
                      <a:pt x="947443" y="851282"/>
                    </a:cubicBezTo>
                    <a:cubicBezTo>
                      <a:pt x="924011" y="810706"/>
                      <a:pt x="890865" y="804991"/>
                      <a:pt x="815998" y="823279"/>
                    </a:cubicBezTo>
                    <a:lnTo>
                      <a:pt x="910867" y="987871"/>
                    </a:ln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90" name="Freeform 89">
                <a:extLst>
                  <a:ext uri="{FF2B5EF4-FFF2-40B4-BE49-F238E27FC236}">
                    <a16:creationId xmlns:a16="http://schemas.microsoft.com/office/drawing/2014/main" id="{5700EDD8-8E2D-8D48-940D-1F49A484D522}"/>
                  </a:ext>
                </a:extLst>
              </p:cNvPr>
              <p:cNvSpPr/>
              <p:nvPr/>
            </p:nvSpPr>
            <p:spPr>
              <a:xfrm>
                <a:off x="6442517" y="2922218"/>
                <a:ext cx="1352086" cy="1483371"/>
              </a:xfrm>
              <a:custGeom>
                <a:avLst/>
                <a:gdLst>
                  <a:gd name="connsiteX0" fmla="*/ 1111379 w 1352086"/>
                  <a:gd name="connsiteY0" fmla="*/ 1470331 h 1483371"/>
                  <a:gd name="connsiteX1" fmla="*/ 978220 w 1352086"/>
                  <a:gd name="connsiteY1" fmla="*/ 1434898 h 1483371"/>
                  <a:gd name="connsiteX2" fmla="*/ 941072 w 1352086"/>
                  <a:gd name="connsiteY2" fmla="*/ 1370890 h 1483371"/>
                  <a:gd name="connsiteX3" fmla="*/ 338140 w 1352086"/>
                  <a:gd name="connsiteY3" fmla="*/ 1295452 h 1483371"/>
                  <a:gd name="connsiteX4" fmla="*/ 351284 w 1352086"/>
                  <a:gd name="connsiteY4" fmla="*/ 1151434 h 1483371"/>
                  <a:gd name="connsiteX5" fmla="*/ 365572 w 1352086"/>
                  <a:gd name="connsiteY5" fmla="*/ 1141718 h 1483371"/>
                  <a:gd name="connsiteX6" fmla="*/ 554167 w 1352086"/>
                  <a:gd name="connsiteY6" fmla="*/ 1032562 h 1483371"/>
                  <a:gd name="connsiteX7" fmla="*/ 674753 w 1352086"/>
                  <a:gd name="connsiteY7" fmla="*/ 1045706 h 1483371"/>
                  <a:gd name="connsiteX8" fmla="*/ 766765 w 1352086"/>
                  <a:gd name="connsiteY8" fmla="*/ 1069709 h 1483371"/>
                  <a:gd name="connsiteX9" fmla="*/ 674753 w 1352086"/>
                  <a:gd name="connsiteY9" fmla="*/ 910261 h 1483371"/>
                  <a:gd name="connsiteX10" fmla="*/ 395861 w 1352086"/>
                  <a:gd name="connsiteY10" fmla="*/ 957124 h 1483371"/>
                  <a:gd name="connsiteX11" fmla="*/ 56962 w 1352086"/>
                  <a:gd name="connsiteY11" fmla="*/ 769100 h 1483371"/>
                  <a:gd name="connsiteX12" fmla="*/ 177548 w 1352086"/>
                  <a:gd name="connsiteY12" fmla="*/ 258179 h 1483371"/>
                  <a:gd name="connsiteX13" fmla="*/ 251843 w 1352086"/>
                  <a:gd name="connsiteY13" fmla="*/ 201601 h 1483371"/>
                  <a:gd name="connsiteX14" fmla="*/ 260416 w 1352086"/>
                  <a:gd name="connsiteY14" fmla="*/ 195314 h 1483371"/>
                  <a:gd name="connsiteX15" fmla="*/ 232984 w 1352086"/>
                  <a:gd name="connsiteY15" fmla="*/ 147880 h 1483371"/>
                  <a:gd name="connsiteX16" fmla="*/ 266131 w 1352086"/>
                  <a:gd name="connsiteY16" fmla="*/ 14149 h 1483371"/>
                  <a:gd name="connsiteX17" fmla="*/ 399862 w 1352086"/>
                  <a:gd name="connsiteY17" fmla="*/ 47296 h 1483371"/>
                  <a:gd name="connsiteX18" fmla="*/ 401576 w 1352086"/>
                  <a:gd name="connsiteY18" fmla="*/ 50153 h 1483371"/>
                  <a:gd name="connsiteX19" fmla="*/ 429008 w 1352086"/>
                  <a:gd name="connsiteY19" fmla="*/ 97016 h 1483371"/>
                  <a:gd name="connsiteX20" fmla="*/ 757621 w 1352086"/>
                  <a:gd name="connsiteY20" fmla="*/ 38152 h 1483371"/>
                  <a:gd name="connsiteX21" fmla="*/ 967361 w 1352086"/>
                  <a:gd name="connsiteY21" fmla="*/ 169025 h 1483371"/>
                  <a:gd name="connsiteX22" fmla="*/ 990221 w 1352086"/>
                  <a:gd name="connsiteY22" fmla="*/ 251893 h 1483371"/>
                  <a:gd name="connsiteX23" fmla="*/ 940501 w 1352086"/>
                  <a:gd name="connsiteY23" fmla="*/ 323330 h 1483371"/>
                  <a:gd name="connsiteX24" fmla="*/ 774194 w 1352086"/>
                  <a:gd name="connsiteY24" fmla="*/ 419342 h 1483371"/>
                  <a:gd name="connsiteX25" fmla="*/ 656465 w 1352086"/>
                  <a:gd name="connsiteY25" fmla="*/ 407341 h 1483371"/>
                  <a:gd name="connsiteX26" fmla="*/ 595315 w 1352086"/>
                  <a:gd name="connsiteY26" fmla="*/ 383909 h 1483371"/>
                  <a:gd name="connsiteX27" fmla="*/ 677039 w 1352086"/>
                  <a:gd name="connsiteY27" fmla="*/ 525070 h 1483371"/>
                  <a:gd name="connsiteX28" fmla="*/ 860491 w 1352086"/>
                  <a:gd name="connsiteY28" fmla="*/ 485636 h 1483371"/>
                  <a:gd name="connsiteX29" fmla="*/ 1299974 w 1352086"/>
                  <a:gd name="connsiteY29" fmla="*/ 679375 h 1483371"/>
                  <a:gd name="connsiteX30" fmla="*/ 1330835 w 1352086"/>
                  <a:gd name="connsiteY30" fmla="*/ 989128 h 1483371"/>
                  <a:gd name="connsiteX31" fmla="*/ 1109093 w 1352086"/>
                  <a:gd name="connsiteY31" fmla="*/ 1271449 h 1483371"/>
                  <a:gd name="connsiteX32" fmla="*/ 1146812 w 1352086"/>
                  <a:gd name="connsiteY32" fmla="*/ 1337171 h 1483371"/>
                  <a:gd name="connsiteX33" fmla="*/ 1111379 w 1352086"/>
                  <a:gd name="connsiteY33" fmla="*/ 1470331 h 1483371"/>
                  <a:gd name="connsiteX34" fmla="*/ 387860 w 1352086"/>
                  <a:gd name="connsiteY34" fmla="*/ 1178866 h 1483371"/>
                  <a:gd name="connsiteX35" fmla="*/ 366715 w 1352086"/>
                  <a:gd name="connsiteY35" fmla="*/ 1258304 h 1483371"/>
                  <a:gd name="connsiteX36" fmla="*/ 372430 w 1352086"/>
                  <a:gd name="connsiteY36" fmla="*/ 1266305 h 1483371"/>
                  <a:gd name="connsiteX37" fmla="*/ 613031 w 1352086"/>
                  <a:gd name="connsiteY37" fmla="*/ 1404037 h 1483371"/>
                  <a:gd name="connsiteX38" fmla="*/ 939929 w 1352086"/>
                  <a:gd name="connsiteY38" fmla="*/ 1321741 h 1483371"/>
                  <a:gd name="connsiteX39" fmla="*/ 969076 w 1352086"/>
                  <a:gd name="connsiteY39" fmla="*/ 1330313 h 1483371"/>
                  <a:gd name="connsiteX40" fmla="*/ 1016510 w 1352086"/>
                  <a:gd name="connsiteY40" fmla="*/ 1412609 h 1483371"/>
                  <a:gd name="connsiteX41" fmla="*/ 1089091 w 1352086"/>
                  <a:gd name="connsiteY41" fmla="*/ 1433755 h 1483371"/>
                  <a:gd name="connsiteX42" fmla="*/ 1110236 w 1352086"/>
                  <a:gd name="connsiteY42" fmla="*/ 1361174 h 1483371"/>
                  <a:gd name="connsiteX43" fmla="*/ 1109093 w 1352086"/>
                  <a:gd name="connsiteY43" fmla="*/ 1358888 h 1483371"/>
                  <a:gd name="connsiteX44" fmla="*/ 1061659 w 1352086"/>
                  <a:gd name="connsiteY44" fmla="*/ 1276592 h 1483371"/>
                  <a:gd name="connsiteX45" fmla="*/ 1067374 w 1352086"/>
                  <a:gd name="connsiteY45" fmla="*/ 1248017 h 1483371"/>
                  <a:gd name="connsiteX46" fmla="*/ 1289687 w 1352086"/>
                  <a:gd name="connsiteY46" fmla="*/ 974840 h 1483371"/>
                  <a:gd name="connsiteX47" fmla="*/ 1262255 w 1352086"/>
                  <a:gd name="connsiteY47" fmla="*/ 701663 h 1483371"/>
                  <a:gd name="connsiteX48" fmla="*/ 865634 w 1352086"/>
                  <a:gd name="connsiteY48" fmla="*/ 529642 h 1483371"/>
                  <a:gd name="connsiteX49" fmla="*/ 673039 w 1352086"/>
                  <a:gd name="connsiteY49" fmla="*/ 572504 h 1483371"/>
                  <a:gd name="connsiteX50" fmla="*/ 647893 w 1352086"/>
                  <a:gd name="connsiteY50" fmla="*/ 562217 h 1483371"/>
                  <a:gd name="connsiteX51" fmla="*/ 541022 w 1352086"/>
                  <a:gd name="connsiteY51" fmla="*/ 377623 h 1483371"/>
                  <a:gd name="connsiteX52" fmla="*/ 549023 w 1352086"/>
                  <a:gd name="connsiteY52" fmla="*/ 347333 h 1483371"/>
                  <a:gd name="connsiteX53" fmla="*/ 554738 w 1352086"/>
                  <a:gd name="connsiteY53" fmla="*/ 345047 h 1483371"/>
                  <a:gd name="connsiteX54" fmla="*/ 685612 w 1352086"/>
                  <a:gd name="connsiteY54" fmla="*/ 374194 h 1483371"/>
                  <a:gd name="connsiteX55" fmla="*/ 751906 w 1352086"/>
                  <a:gd name="connsiteY55" fmla="*/ 381623 h 1483371"/>
                  <a:gd name="connsiteX56" fmla="*/ 918212 w 1352086"/>
                  <a:gd name="connsiteY56" fmla="*/ 285611 h 1483371"/>
                  <a:gd name="connsiteX57" fmla="*/ 946787 w 1352086"/>
                  <a:gd name="connsiteY57" fmla="*/ 245035 h 1483371"/>
                  <a:gd name="connsiteX58" fmla="*/ 934214 w 1352086"/>
                  <a:gd name="connsiteY58" fmla="*/ 198172 h 1483371"/>
                  <a:gd name="connsiteX59" fmla="*/ 749048 w 1352086"/>
                  <a:gd name="connsiteY59" fmla="*/ 81586 h 1483371"/>
                  <a:gd name="connsiteX60" fmla="*/ 431866 w 1352086"/>
                  <a:gd name="connsiteY60" fmla="*/ 146165 h 1483371"/>
                  <a:gd name="connsiteX61" fmla="*/ 402148 w 1352086"/>
                  <a:gd name="connsiteY61" fmla="*/ 137593 h 1483371"/>
                  <a:gd name="connsiteX62" fmla="*/ 364429 w 1352086"/>
                  <a:gd name="connsiteY62" fmla="*/ 72442 h 1483371"/>
                  <a:gd name="connsiteX63" fmla="*/ 291848 w 1352086"/>
                  <a:gd name="connsiteY63" fmla="*/ 51296 h 1483371"/>
                  <a:gd name="connsiteX64" fmla="*/ 270703 w 1352086"/>
                  <a:gd name="connsiteY64" fmla="*/ 123877 h 1483371"/>
                  <a:gd name="connsiteX65" fmla="*/ 271846 w 1352086"/>
                  <a:gd name="connsiteY65" fmla="*/ 126163 h 1483371"/>
                  <a:gd name="connsiteX66" fmla="*/ 309565 w 1352086"/>
                  <a:gd name="connsiteY66" fmla="*/ 191314 h 1483371"/>
                  <a:gd name="connsiteX67" fmla="*/ 303278 w 1352086"/>
                  <a:gd name="connsiteY67" fmla="*/ 220460 h 1483371"/>
                  <a:gd name="connsiteX68" fmla="*/ 277561 w 1352086"/>
                  <a:gd name="connsiteY68" fmla="*/ 238177 h 1483371"/>
                  <a:gd name="connsiteX69" fmla="*/ 207266 w 1352086"/>
                  <a:gd name="connsiteY69" fmla="*/ 291326 h 1483371"/>
                  <a:gd name="connsiteX70" fmla="*/ 206695 w 1352086"/>
                  <a:gd name="connsiteY70" fmla="*/ 291326 h 1483371"/>
                  <a:gd name="connsiteX71" fmla="*/ 95824 w 1352086"/>
                  <a:gd name="connsiteY71" fmla="*/ 746812 h 1483371"/>
                  <a:gd name="connsiteX72" fmla="*/ 396433 w 1352086"/>
                  <a:gd name="connsiteY72" fmla="*/ 912547 h 1483371"/>
                  <a:gd name="connsiteX73" fmla="*/ 681040 w 1352086"/>
                  <a:gd name="connsiteY73" fmla="*/ 862826 h 1483371"/>
                  <a:gd name="connsiteX74" fmla="*/ 705614 w 1352086"/>
                  <a:gd name="connsiteY74" fmla="*/ 873113 h 1483371"/>
                  <a:gd name="connsiteX75" fmla="*/ 820486 w 1352086"/>
                  <a:gd name="connsiteY75" fmla="*/ 1071424 h 1483371"/>
                  <a:gd name="connsiteX76" fmla="*/ 812485 w 1352086"/>
                  <a:gd name="connsiteY76" fmla="*/ 1101713 h 1483371"/>
                  <a:gd name="connsiteX77" fmla="*/ 808484 w 1352086"/>
                  <a:gd name="connsiteY77" fmla="*/ 1103428 h 1483371"/>
                  <a:gd name="connsiteX78" fmla="*/ 646178 w 1352086"/>
                  <a:gd name="connsiteY78" fmla="*/ 1077710 h 1483371"/>
                  <a:gd name="connsiteX79" fmla="*/ 577598 w 1352086"/>
                  <a:gd name="connsiteY79" fmla="*/ 1070281 h 1483371"/>
                  <a:gd name="connsiteX80" fmla="*/ 387860 w 1352086"/>
                  <a:gd name="connsiteY80" fmla="*/ 1178866 h 1483371"/>
                  <a:gd name="connsiteX81" fmla="*/ 943358 w 1352086"/>
                  <a:gd name="connsiteY81" fmla="*/ 1029133 h 1483371"/>
                  <a:gd name="connsiteX82" fmla="*/ 913069 w 1352086"/>
                  <a:gd name="connsiteY82" fmla="*/ 1021132 h 1483371"/>
                  <a:gd name="connsiteX83" fmla="*/ 818200 w 1352086"/>
                  <a:gd name="connsiteY83" fmla="*/ 857111 h 1483371"/>
                  <a:gd name="connsiteX84" fmla="*/ 826201 w 1352086"/>
                  <a:gd name="connsiteY84" fmla="*/ 826822 h 1483371"/>
                  <a:gd name="connsiteX85" fmla="*/ 831916 w 1352086"/>
                  <a:gd name="connsiteY85" fmla="*/ 824536 h 1483371"/>
                  <a:gd name="connsiteX86" fmla="*/ 987935 w 1352086"/>
                  <a:gd name="connsiteY86" fmla="*/ 862826 h 1483371"/>
                  <a:gd name="connsiteX87" fmla="*/ 946216 w 1352086"/>
                  <a:gd name="connsiteY87" fmla="*/ 1027418 h 1483371"/>
                  <a:gd name="connsiteX88" fmla="*/ 943358 w 1352086"/>
                  <a:gd name="connsiteY88" fmla="*/ 1029133 h 1483371"/>
                  <a:gd name="connsiteX89" fmla="*/ 871349 w 1352086"/>
                  <a:gd name="connsiteY89" fmla="*/ 860540 h 1483371"/>
                  <a:gd name="connsiteX90" fmla="*/ 937643 w 1352086"/>
                  <a:gd name="connsiteY90" fmla="*/ 975412 h 1483371"/>
                  <a:gd name="connsiteX91" fmla="*/ 949645 w 1352086"/>
                  <a:gd name="connsiteY91" fmla="*/ 884543 h 1483371"/>
                  <a:gd name="connsiteX92" fmla="*/ 871349 w 1352086"/>
                  <a:gd name="connsiteY92" fmla="*/ 860540 h 1483371"/>
                  <a:gd name="connsiteX93" fmla="*/ 871349 w 1352086"/>
                  <a:gd name="connsiteY93" fmla="*/ 860540 h 1483371"/>
                  <a:gd name="connsiteX94" fmla="*/ 528449 w 1352086"/>
                  <a:gd name="connsiteY94" fmla="*/ 613652 h 1483371"/>
                  <a:gd name="connsiteX95" fmla="*/ 521591 w 1352086"/>
                  <a:gd name="connsiteY95" fmla="*/ 615938 h 1483371"/>
                  <a:gd name="connsiteX96" fmla="*/ 368429 w 1352086"/>
                  <a:gd name="connsiteY96" fmla="*/ 576505 h 1483371"/>
                  <a:gd name="connsiteX97" fmla="*/ 413006 w 1352086"/>
                  <a:gd name="connsiteY97" fmla="*/ 421628 h 1483371"/>
                  <a:gd name="connsiteX98" fmla="*/ 443867 w 1352086"/>
                  <a:gd name="connsiteY98" fmla="*/ 423914 h 1483371"/>
                  <a:gd name="connsiteX99" fmla="*/ 446153 w 1352086"/>
                  <a:gd name="connsiteY99" fmla="*/ 427343 h 1483371"/>
                  <a:gd name="connsiteX100" fmla="*/ 536450 w 1352086"/>
                  <a:gd name="connsiteY100" fmla="*/ 583363 h 1483371"/>
                  <a:gd name="connsiteX101" fmla="*/ 528449 w 1352086"/>
                  <a:gd name="connsiteY101" fmla="*/ 613652 h 1483371"/>
                  <a:gd name="connsiteX102" fmla="*/ 528449 w 1352086"/>
                  <a:gd name="connsiteY102" fmla="*/ 613652 h 1483371"/>
                  <a:gd name="connsiteX103" fmla="*/ 422150 w 1352086"/>
                  <a:gd name="connsiteY103" fmla="*/ 473635 h 1483371"/>
                  <a:gd name="connsiteX104" fmla="*/ 406720 w 1352086"/>
                  <a:gd name="connsiteY104" fmla="*/ 554216 h 1483371"/>
                  <a:gd name="connsiteX105" fmla="*/ 482158 w 1352086"/>
                  <a:gd name="connsiteY105" fmla="*/ 577648 h 1483371"/>
                  <a:gd name="connsiteX106" fmla="*/ 422150 w 1352086"/>
                  <a:gd name="connsiteY106" fmla="*/ 473635 h 14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352086" h="1483371">
                    <a:moveTo>
                      <a:pt x="1111379" y="1470331"/>
                    </a:moveTo>
                    <a:cubicBezTo>
                      <a:pt x="1065088" y="1497191"/>
                      <a:pt x="1005080" y="1481189"/>
                      <a:pt x="978220" y="1434898"/>
                    </a:cubicBezTo>
                    <a:lnTo>
                      <a:pt x="941072" y="1370890"/>
                    </a:lnTo>
                    <a:cubicBezTo>
                      <a:pt x="683326" y="1498334"/>
                      <a:pt x="486158" y="1473188"/>
                      <a:pt x="338140" y="1295452"/>
                    </a:cubicBezTo>
                    <a:cubicBezTo>
                      <a:pt x="302135" y="1252018"/>
                      <a:pt x="307850" y="1187438"/>
                      <a:pt x="351284" y="1151434"/>
                    </a:cubicBezTo>
                    <a:cubicBezTo>
                      <a:pt x="355856" y="1147433"/>
                      <a:pt x="360428" y="1144576"/>
                      <a:pt x="365572" y="1141718"/>
                    </a:cubicBezTo>
                    <a:lnTo>
                      <a:pt x="554167" y="1032562"/>
                    </a:lnTo>
                    <a:cubicBezTo>
                      <a:pt x="593029" y="1010273"/>
                      <a:pt x="641606" y="1015417"/>
                      <a:pt x="674753" y="1045706"/>
                    </a:cubicBezTo>
                    <a:cubicBezTo>
                      <a:pt x="701614" y="1069709"/>
                      <a:pt x="729617" y="1077710"/>
                      <a:pt x="766765" y="1069709"/>
                    </a:cubicBezTo>
                    <a:lnTo>
                      <a:pt x="674753" y="910261"/>
                    </a:lnTo>
                    <a:cubicBezTo>
                      <a:pt x="532450" y="945122"/>
                      <a:pt x="466156" y="956552"/>
                      <a:pt x="395861" y="957124"/>
                    </a:cubicBezTo>
                    <a:cubicBezTo>
                      <a:pt x="240413" y="956552"/>
                      <a:pt x="130114" y="894830"/>
                      <a:pt x="56962" y="769100"/>
                    </a:cubicBezTo>
                    <a:cubicBezTo>
                      <a:pt x="-48194" y="586792"/>
                      <a:pt x="-7618" y="415342"/>
                      <a:pt x="177548" y="258179"/>
                    </a:cubicBezTo>
                    <a:cubicBezTo>
                      <a:pt x="203266" y="235319"/>
                      <a:pt x="215839" y="226747"/>
                      <a:pt x="251843" y="201601"/>
                    </a:cubicBezTo>
                    <a:lnTo>
                      <a:pt x="260416" y="195314"/>
                    </a:lnTo>
                    <a:lnTo>
                      <a:pt x="232984" y="147880"/>
                    </a:lnTo>
                    <a:cubicBezTo>
                      <a:pt x="204980" y="101588"/>
                      <a:pt x="219839" y="42152"/>
                      <a:pt x="266131" y="14149"/>
                    </a:cubicBezTo>
                    <a:cubicBezTo>
                      <a:pt x="312422" y="-13855"/>
                      <a:pt x="371858" y="1004"/>
                      <a:pt x="399862" y="47296"/>
                    </a:cubicBezTo>
                    <a:cubicBezTo>
                      <a:pt x="400433" y="48439"/>
                      <a:pt x="401005" y="49582"/>
                      <a:pt x="401576" y="50153"/>
                    </a:cubicBezTo>
                    <a:lnTo>
                      <a:pt x="429008" y="97016"/>
                    </a:lnTo>
                    <a:cubicBezTo>
                      <a:pt x="549023" y="36437"/>
                      <a:pt x="659323" y="16435"/>
                      <a:pt x="757621" y="38152"/>
                    </a:cubicBezTo>
                    <a:cubicBezTo>
                      <a:pt x="837631" y="55868"/>
                      <a:pt x="907925" y="99874"/>
                      <a:pt x="967361" y="169025"/>
                    </a:cubicBezTo>
                    <a:cubicBezTo>
                      <a:pt x="986792" y="191885"/>
                      <a:pt x="995365" y="222175"/>
                      <a:pt x="990221" y="251893"/>
                    </a:cubicBezTo>
                    <a:cubicBezTo>
                      <a:pt x="985078" y="281611"/>
                      <a:pt x="966790" y="307900"/>
                      <a:pt x="940501" y="323330"/>
                    </a:cubicBezTo>
                    <a:lnTo>
                      <a:pt x="774194" y="419342"/>
                    </a:lnTo>
                    <a:cubicBezTo>
                      <a:pt x="736475" y="441059"/>
                      <a:pt x="689041" y="435916"/>
                      <a:pt x="656465" y="407341"/>
                    </a:cubicBezTo>
                    <a:cubicBezTo>
                      <a:pt x="638177" y="391339"/>
                      <a:pt x="618175" y="383909"/>
                      <a:pt x="595315" y="383909"/>
                    </a:cubicBezTo>
                    <a:lnTo>
                      <a:pt x="677039" y="525070"/>
                    </a:lnTo>
                    <a:cubicBezTo>
                      <a:pt x="764479" y="500495"/>
                      <a:pt x="807341" y="491351"/>
                      <a:pt x="860491" y="485636"/>
                    </a:cubicBezTo>
                    <a:cubicBezTo>
                      <a:pt x="1064516" y="462776"/>
                      <a:pt x="1212535" y="528499"/>
                      <a:pt x="1299974" y="679375"/>
                    </a:cubicBezTo>
                    <a:cubicBezTo>
                      <a:pt x="1356553" y="777101"/>
                      <a:pt x="1367411" y="884543"/>
                      <a:pt x="1330835" y="989128"/>
                    </a:cubicBezTo>
                    <a:cubicBezTo>
                      <a:pt x="1295974" y="1088569"/>
                      <a:pt x="1221679" y="1183438"/>
                      <a:pt x="1109093" y="1271449"/>
                    </a:cubicBezTo>
                    <a:lnTo>
                      <a:pt x="1146812" y="1337171"/>
                    </a:lnTo>
                    <a:cubicBezTo>
                      <a:pt x="1173673" y="1383463"/>
                      <a:pt x="1158242" y="1442899"/>
                      <a:pt x="1111379" y="1470331"/>
                    </a:cubicBezTo>
                    <a:close/>
                    <a:moveTo>
                      <a:pt x="387860" y="1178866"/>
                    </a:moveTo>
                    <a:cubicBezTo>
                      <a:pt x="359857" y="1194868"/>
                      <a:pt x="350713" y="1230872"/>
                      <a:pt x="366715" y="1258304"/>
                    </a:cubicBezTo>
                    <a:cubicBezTo>
                      <a:pt x="368429" y="1261162"/>
                      <a:pt x="370144" y="1264019"/>
                      <a:pt x="372430" y="1266305"/>
                    </a:cubicBezTo>
                    <a:cubicBezTo>
                      <a:pt x="441581" y="1349173"/>
                      <a:pt x="520448" y="1394321"/>
                      <a:pt x="613031" y="1404037"/>
                    </a:cubicBezTo>
                    <a:cubicBezTo>
                      <a:pt x="707329" y="1413752"/>
                      <a:pt x="814199" y="1386320"/>
                      <a:pt x="939929" y="1321741"/>
                    </a:cubicBezTo>
                    <a:cubicBezTo>
                      <a:pt x="950216" y="1316597"/>
                      <a:pt x="963361" y="1320026"/>
                      <a:pt x="969076" y="1330313"/>
                    </a:cubicBezTo>
                    <a:lnTo>
                      <a:pt x="1016510" y="1412609"/>
                    </a:lnTo>
                    <a:cubicBezTo>
                      <a:pt x="1030798" y="1438327"/>
                      <a:pt x="1062802" y="1448042"/>
                      <a:pt x="1089091" y="1433755"/>
                    </a:cubicBezTo>
                    <a:cubicBezTo>
                      <a:pt x="1115380" y="1419467"/>
                      <a:pt x="1124524" y="1387463"/>
                      <a:pt x="1110236" y="1361174"/>
                    </a:cubicBezTo>
                    <a:cubicBezTo>
                      <a:pt x="1109665" y="1360603"/>
                      <a:pt x="1109665" y="1359460"/>
                      <a:pt x="1109093" y="1358888"/>
                    </a:cubicBezTo>
                    <a:lnTo>
                      <a:pt x="1061659" y="1276592"/>
                    </a:lnTo>
                    <a:cubicBezTo>
                      <a:pt x="1055944" y="1266877"/>
                      <a:pt x="1058801" y="1254875"/>
                      <a:pt x="1067374" y="1248017"/>
                    </a:cubicBezTo>
                    <a:cubicBezTo>
                      <a:pt x="1179959" y="1163435"/>
                      <a:pt x="1256540" y="1069138"/>
                      <a:pt x="1289687" y="974840"/>
                    </a:cubicBezTo>
                    <a:cubicBezTo>
                      <a:pt x="1322263" y="881114"/>
                      <a:pt x="1313119" y="789103"/>
                      <a:pt x="1262255" y="701663"/>
                    </a:cubicBezTo>
                    <a:cubicBezTo>
                      <a:pt x="1183960" y="566789"/>
                      <a:pt x="1050800" y="509068"/>
                      <a:pt x="865634" y="529642"/>
                    </a:cubicBezTo>
                    <a:cubicBezTo>
                      <a:pt x="811913" y="535357"/>
                      <a:pt x="768479" y="545072"/>
                      <a:pt x="673039" y="572504"/>
                    </a:cubicBezTo>
                    <a:cubicBezTo>
                      <a:pt x="663323" y="575362"/>
                      <a:pt x="653036" y="571361"/>
                      <a:pt x="647893" y="562217"/>
                    </a:cubicBezTo>
                    <a:lnTo>
                      <a:pt x="541022" y="377623"/>
                    </a:lnTo>
                    <a:cubicBezTo>
                      <a:pt x="534736" y="367336"/>
                      <a:pt x="538736" y="353620"/>
                      <a:pt x="549023" y="347333"/>
                    </a:cubicBezTo>
                    <a:cubicBezTo>
                      <a:pt x="550738" y="346190"/>
                      <a:pt x="553024" y="345619"/>
                      <a:pt x="554738" y="345047"/>
                    </a:cubicBezTo>
                    <a:cubicBezTo>
                      <a:pt x="606173" y="332474"/>
                      <a:pt x="649036" y="341618"/>
                      <a:pt x="685612" y="374194"/>
                    </a:cubicBezTo>
                    <a:cubicBezTo>
                      <a:pt x="703900" y="390767"/>
                      <a:pt x="730760" y="393625"/>
                      <a:pt x="751906" y="381623"/>
                    </a:cubicBezTo>
                    <a:lnTo>
                      <a:pt x="918212" y="285611"/>
                    </a:lnTo>
                    <a:cubicBezTo>
                      <a:pt x="933071" y="277039"/>
                      <a:pt x="943930" y="262180"/>
                      <a:pt x="946787" y="245035"/>
                    </a:cubicBezTo>
                    <a:cubicBezTo>
                      <a:pt x="949645" y="228461"/>
                      <a:pt x="945073" y="211316"/>
                      <a:pt x="934214" y="198172"/>
                    </a:cubicBezTo>
                    <a:cubicBezTo>
                      <a:pt x="881065" y="136450"/>
                      <a:pt x="818771" y="97016"/>
                      <a:pt x="749048" y="81586"/>
                    </a:cubicBezTo>
                    <a:cubicBezTo>
                      <a:pt x="655894" y="61012"/>
                      <a:pt x="549595" y="82729"/>
                      <a:pt x="431866" y="146165"/>
                    </a:cubicBezTo>
                    <a:cubicBezTo>
                      <a:pt x="421579" y="151880"/>
                      <a:pt x="408434" y="147880"/>
                      <a:pt x="402148" y="137593"/>
                    </a:cubicBezTo>
                    <a:lnTo>
                      <a:pt x="364429" y="72442"/>
                    </a:lnTo>
                    <a:cubicBezTo>
                      <a:pt x="350141" y="46724"/>
                      <a:pt x="318137" y="37009"/>
                      <a:pt x="291848" y="51296"/>
                    </a:cubicBezTo>
                    <a:cubicBezTo>
                      <a:pt x="265559" y="65584"/>
                      <a:pt x="256415" y="97588"/>
                      <a:pt x="270703" y="123877"/>
                    </a:cubicBezTo>
                    <a:cubicBezTo>
                      <a:pt x="271274" y="124448"/>
                      <a:pt x="271274" y="125591"/>
                      <a:pt x="271846" y="126163"/>
                    </a:cubicBezTo>
                    <a:lnTo>
                      <a:pt x="309565" y="191314"/>
                    </a:lnTo>
                    <a:cubicBezTo>
                      <a:pt x="315280" y="201029"/>
                      <a:pt x="312422" y="214174"/>
                      <a:pt x="303278" y="220460"/>
                    </a:cubicBezTo>
                    <a:lnTo>
                      <a:pt x="277561" y="238177"/>
                    </a:lnTo>
                    <a:cubicBezTo>
                      <a:pt x="241556" y="262751"/>
                      <a:pt x="230698" y="270181"/>
                      <a:pt x="207266" y="291326"/>
                    </a:cubicBezTo>
                    <a:lnTo>
                      <a:pt x="206695" y="291326"/>
                    </a:lnTo>
                    <a:cubicBezTo>
                      <a:pt x="37531" y="434773"/>
                      <a:pt x="955" y="583363"/>
                      <a:pt x="95824" y="746812"/>
                    </a:cubicBezTo>
                    <a:cubicBezTo>
                      <a:pt x="160975" y="859397"/>
                      <a:pt x="256415" y="911975"/>
                      <a:pt x="396433" y="912547"/>
                    </a:cubicBezTo>
                    <a:cubicBezTo>
                      <a:pt x="465013" y="911975"/>
                      <a:pt x="531307" y="900545"/>
                      <a:pt x="681040" y="862826"/>
                    </a:cubicBezTo>
                    <a:cubicBezTo>
                      <a:pt x="690755" y="860540"/>
                      <a:pt x="700471" y="864541"/>
                      <a:pt x="705614" y="873113"/>
                    </a:cubicBezTo>
                    <a:lnTo>
                      <a:pt x="820486" y="1071424"/>
                    </a:lnTo>
                    <a:cubicBezTo>
                      <a:pt x="826772" y="1081711"/>
                      <a:pt x="823343" y="1095427"/>
                      <a:pt x="812485" y="1101713"/>
                    </a:cubicBezTo>
                    <a:cubicBezTo>
                      <a:pt x="811342" y="1102285"/>
                      <a:pt x="809627" y="1102856"/>
                      <a:pt x="808484" y="1103428"/>
                    </a:cubicBezTo>
                    <a:cubicBezTo>
                      <a:pt x="741619" y="1126288"/>
                      <a:pt x="691327" y="1118858"/>
                      <a:pt x="646178" y="1077710"/>
                    </a:cubicBezTo>
                    <a:cubicBezTo>
                      <a:pt x="627319" y="1060565"/>
                      <a:pt x="599887" y="1057708"/>
                      <a:pt x="577598" y="1070281"/>
                    </a:cubicBezTo>
                    <a:lnTo>
                      <a:pt x="387860" y="1178866"/>
                    </a:lnTo>
                    <a:close/>
                    <a:moveTo>
                      <a:pt x="943358" y="1029133"/>
                    </a:moveTo>
                    <a:cubicBezTo>
                      <a:pt x="933071" y="1035419"/>
                      <a:pt x="919355" y="1031419"/>
                      <a:pt x="913069" y="1021132"/>
                    </a:cubicBezTo>
                    <a:lnTo>
                      <a:pt x="818200" y="857111"/>
                    </a:lnTo>
                    <a:cubicBezTo>
                      <a:pt x="811913" y="846824"/>
                      <a:pt x="815914" y="833108"/>
                      <a:pt x="826201" y="826822"/>
                    </a:cubicBezTo>
                    <a:cubicBezTo>
                      <a:pt x="827915" y="825679"/>
                      <a:pt x="830201" y="825107"/>
                      <a:pt x="831916" y="824536"/>
                    </a:cubicBezTo>
                    <a:cubicBezTo>
                      <a:pt x="906211" y="806248"/>
                      <a:pt x="955360" y="806819"/>
                      <a:pt x="987935" y="862826"/>
                    </a:cubicBezTo>
                    <a:cubicBezTo>
                      <a:pt x="1011938" y="903974"/>
                      <a:pt x="1023940" y="965696"/>
                      <a:pt x="946216" y="1027418"/>
                    </a:cubicBezTo>
                    <a:cubicBezTo>
                      <a:pt x="945073" y="1027990"/>
                      <a:pt x="944501" y="1028561"/>
                      <a:pt x="943358" y="1029133"/>
                    </a:cubicBezTo>
                    <a:close/>
                    <a:moveTo>
                      <a:pt x="871349" y="860540"/>
                    </a:moveTo>
                    <a:lnTo>
                      <a:pt x="937643" y="975412"/>
                    </a:lnTo>
                    <a:cubicBezTo>
                      <a:pt x="958789" y="953123"/>
                      <a:pt x="972505" y="923977"/>
                      <a:pt x="949645" y="884543"/>
                    </a:cubicBezTo>
                    <a:cubicBezTo>
                      <a:pt x="933071" y="855968"/>
                      <a:pt x="907925" y="853682"/>
                      <a:pt x="871349" y="860540"/>
                    </a:cubicBezTo>
                    <a:lnTo>
                      <a:pt x="871349" y="860540"/>
                    </a:lnTo>
                    <a:close/>
                    <a:moveTo>
                      <a:pt x="528449" y="613652"/>
                    </a:moveTo>
                    <a:cubicBezTo>
                      <a:pt x="526163" y="614795"/>
                      <a:pt x="524449" y="615938"/>
                      <a:pt x="521591" y="615938"/>
                    </a:cubicBezTo>
                    <a:cubicBezTo>
                      <a:pt x="451868" y="630226"/>
                      <a:pt x="398719" y="629083"/>
                      <a:pt x="368429" y="576505"/>
                    </a:cubicBezTo>
                    <a:cubicBezTo>
                      <a:pt x="351284" y="547358"/>
                      <a:pt x="334711" y="487922"/>
                      <a:pt x="413006" y="421628"/>
                    </a:cubicBezTo>
                    <a:cubicBezTo>
                      <a:pt x="422150" y="413627"/>
                      <a:pt x="436438" y="414770"/>
                      <a:pt x="443867" y="423914"/>
                    </a:cubicBezTo>
                    <a:cubicBezTo>
                      <a:pt x="444439" y="425057"/>
                      <a:pt x="445582" y="426200"/>
                      <a:pt x="446153" y="427343"/>
                    </a:cubicBezTo>
                    <a:lnTo>
                      <a:pt x="536450" y="583363"/>
                    </a:lnTo>
                    <a:cubicBezTo>
                      <a:pt x="542737" y="593650"/>
                      <a:pt x="539308" y="607366"/>
                      <a:pt x="528449" y="613652"/>
                    </a:cubicBezTo>
                    <a:lnTo>
                      <a:pt x="528449" y="613652"/>
                    </a:lnTo>
                    <a:close/>
                    <a:moveTo>
                      <a:pt x="422150" y="473635"/>
                    </a:moveTo>
                    <a:cubicBezTo>
                      <a:pt x="405005" y="492494"/>
                      <a:pt x="387860" y="521641"/>
                      <a:pt x="406720" y="554216"/>
                    </a:cubicBezTo>
                    <a:cubicBezTo>
                      <a:pt x="416435" y="570790"/>
                      <a:pt x="429580" y="584506"/>
                      <a:pt x="482158" y="577648"/>
                    </a:cubicBezTo>
                    <a:lnTo>
                      <a:pt x="422150" y="473635"/>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sp>
          <p:nvSpPr>
            <p:cNvPr id="91" name="Freeform 90">
              <a:extLst>
                <a:ext uri="{FF2B5EF4-FFF2-40B4-BE49-F238E27FC236}">
                  <a16:creationId xmlns:a16="http://schemas.microsoft.com/office/drawing/2014/main" id="{F3E8082A-2444-A745-9A6D-AF268AEABA6F}"/>
                </a:ext>
              </a:extLst>
            </p:cNvPr>
            <p:cNvSpPr/>
            <p:nvPr/>
          </p:nvSpPr>
          <p:spPr>
            <a:xfrm>
              <a:off x="4379785" y="1437322"/>
              <a:ext cx="2055349" cy="1013840"/>
            </a:xfrm>
            <a:custGeom>
              <a:avLst/>
              <a:gdLst>
                <a:gd name="connsiteX0" fmla="*/ 2015109 w 2055349"/>
                <a:gd name="connsiteY0" fmla="*/ 1013841 h 1013840"/>
                <a:gd name="connsiteX1" fmla="*/ 1984248 w 2055349"/>
                <a:gd name="connsiteY1" fmla="*/ 999553 h 1013840"/>
                <a:gd name="connsiteX2" fmla="*/ 991553 w 2055349"/>
                <a:gd name="connsiteY2" fmla="*/ 237173 h 1013840"/>
                <a:gd name="connsiteX3" fmla="*/ 401764 w 2055349"/>
                <a:gd name="connsiteY3" fmla="*/ 80010 h 1013840"/>
                <a:gd name="connsiteX4" fmla="*/ 40005 w 2055349"/>
                <a:gd name="connsiteY4" fmla="*/ 80010 h 1013840"/>
                <a:gd name="connsiteX5" fmla="*/ 0 w 2055349"/>
                <a:gd name="connsiteY5" fmla="*/ 40005 h 1013840"/>
                <a:gd name="connsiteX6" fmla="*/ 40005 w 2055349"/>
                <a:gd name="connsiteY6" fmla="*/ 0 h 1013840"/>
                <a:gd name="connsiteX7" fmla="*/ 401764 w 2055349"/>
                <a:gd name="connsiteY7" fmla="*/ 0 h 1013840"/>
                <a:gd name="connsiteX8" fmla="*/ 1023556 w 2055349"/>
                <a:gd name="connsiteY8" fmla="*/ 163449 h 1013840"/>
                <a:gd name="connsiteX9" fmla="*/ 2045970 w 2055349"/>
                <a:gd name="connsiteY9" fmla="*/ 948118 h 1013840"/>
                <a:gd name="connsiteX10" fmla="*/ 2040826 w 2055349"/>
                <a:gd name="connsiteY10" fmla="*/ 1004697 h 1013840"/>
                <a:gd name="connsiteX11" fmla="*/ 2015109 w 2055349"/>
                <a:gd name="connsiteY11" fmla="*/ 1013841 h 10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5349" h="1013840">
                  <a:moveTo>
                    <a:pt x="2015109" y="1013841"/>
                  </a:moveTo>
                  <a:cubicBezTo>
                    <a:pt x="2003679" y="1013841"/>
                    <a:pt x="1992249" y="1008698"/>
                    <a:pt x="1984248" y="999553"/>
                  </a:cubicBezTo>
                  <a:cubicBezTo>
                    <a:pt x="1699641" y="656653"/>
                    <a:pt x="1365313" y="400622"/>
                    <a:pt x="991553" y="237173"/>
                  </a:cubicBezTo>
                  <a:cubicBezTo>
                    <a:pt x="636079" y="81724"/>
                    <a:pt x="404050" y="80010"/>
                    <a:pt x="401764" y="80010"/>
                  </a:cubicBezTo>
                  <a:lnTo>
                    <a:pt x="40005" y="80010"/>
                  </a:lnTo>
                  <a:cubicBezTo>
                    <a:pt x="17716" y="80010"/>
                    <a:pt x="0" y="62293"/>
                    <a:pt x="0" y="40005"/>
                  </a:cubicBezTo>
                  <a:cubicBezTo>
                    <a:pt x="0" y="17717"/>
                    <a:pt x="17716" y="0"/>
                    <a:pt x="40005" y="0"/>
                  </a:cubicBezTo>
                  <a:lnTo>
                    <a:pt x="401764" y="0"/>
                  </a:lnTo>
                  <a:cubicBezTo>
                    <a:pt x="487489" y="0"/>
                    <a:pt x="726948" y="34290"/>
                    <a:pt x="1023556" y="163449"/>
                  </a:cubicBezTo>
                  <a:cubicBezTo>
                    <a:pt x="1409319" y="332042"/>
                    <a:pt x="1753362" y="596074"/>
                    <a:pt x="2045970" y="948118"/>
                  </a:cubicBezTo>
                  <a:cubicBezTo>
                    <a:pt x="2060258" y="965263"/>
                    <a:pt x="2057971" y="990409"/>
                    <a:pt x="2040826" y="1004697"/>
                  </a:cubicBezTo>
                  <a:cubicBezTo>
                    <a:pt x="2032826" y="1010983"/>
                    <a:pt x="2023681" y="1013841"/>
                    <a:pt x="2015109" y="1013841"/>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126" name="Group 125">
            <a:extLst>
              <a:ext uri="{FF2B5EF4-FFF2-40B4-BE49-F238E27FC236}">
                <a16:creationId xmlns:a16="http://schemas.microsoft.com/office/drawing/2014/main" id="{2D03E852-4307-924A-91E2-BFC417935307}"/>
              </a:ext>
            </a:extLst>
          </p:cNvPr>
          <p:cNvGrpSpPr/>
          <p:nvPr/>
        </p:nvGrpSpPr>
        <p:grpSpPr>
          <a:xfrm>
            <a:off x="5176945" y="1639444"/>
            <a:ext cx="1838109" cy="1310435"/>
            <a:chOff x="3947160" y="1401889"/>
            <a:chExt cx="4348295" cy="3100011"/>
          </a:xfrm>
        </p:grpSpPr>
        <p:sp>
          <p:nvSpPr>
            <p:cNvPr id="129" name="Freeform 128">
              <a:extLst>
                <a:ext uri="{FF2B5EF4-FFF2-40B4-BE49-F238E27FC236}">
                  <a16:creationId xmlns:a16="http://schemas.microsoft.com/office/drawing/2014/main" id="{D4EA92A5-BC67-7D49-9B49-F12932B7E5CD}"/>
                </a:ext>
              </a:extLst>
            </p:cNvPr>
            <p:cNvSpPr/>
            <p:nvPr/>
          </p:nvSpPr>
          <p:spPr>
            <a:xfrm>
              <a:off x="6412845" y="3665729"/>
              <a:ext cx="80010" cy="360044"/>
            </a:xfrm>
            <a:custGeom>
              <a:avLst/>
              <a:gdLst>
                <a:gd name="connsiteX0" fmla="*/ 40005 w 80010"/>
                <a:gd name="connsiteY0" fmla="*/ 360045 h 360045"/>
                <a:gd name="connsiteX1" fmla="*/ 0 w 80010"/>
                <a:gd name="connsiteY1" fmla="*/ 320040 h 360045"/>
                <a:gd name="connsiteX2" fmla="*/ 0 w 80010"/>
                <a:gd name="connsiteY2" fmla="*/ 40005 h 360045"/>
                <a:gd name="connsiteX3" fmla="*/ 40005 w 80010"/>
                <a:gd name="connsiteY3" fmla="*/ 0 h 360045"/>
                <a:gd name="connsiteX4" fmla="*/ 80010 w 80010"/>
                <a:gd name="connsiteY4" fmla="*/ 40005 h 360045"/>
                <a:gd name="connsiteX5" fmla="*/ 80010 w 80010"/>
                <a:gd name="connsiteY5" fmla="*/ 320040 h 360045"/>
                <a:gd name="connsiteX6" fmla="*/ 40005 w 80010"/>
                <a:gd name="connsiteY6"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360045">
                  <a:moveTo>
                    <a:pt x="40005" y="360045"/>
                  </a:moveTo>
                  <a:cubicBezTo>
                    <a:pt x="17716" y="360045"/>
                    <a:pt x="0" y="342328"/>
                    <a:pt x="0" y="320040"/>
                  </a:cubicBezTo>
                  <a:lnTo>
                    <a:pt x="0" y="40005"/>
                  </a:lnTo>
                  <a:cubicBezTo>
                    <a:pt x="0" y="17716"/>
                    <a:pt x="17716" y="0"/>
                    <a:pt x="40005" y="0"/>
                  </a:cubicBezTo>
                  <a:cubicBezTo>
                    <a:pt x="62293" y="0"/>
                    <a:pt x="80010" y="17716"/>
                    <a:pt x="80010" y="40005"/>
                  </a:cubicBezTo>
                  <a:lnTo>
                    <a:pt x="80010" y="320040"/>
                  </a:lnTo>
                  <a:cubicBezTo>
                    <a:pt x="80010" y="341757"/>
                    <a:pt x="61722" y="360045"/>
                    <a:pt x="40005" y="360045"/>
                  </a:cubicBezTo>
                  <a:close/>
                </a:path>
              </a:pathLst>
            </a:custGeom>
            <a:solidFill>
              <a:schemeClr val="bg1"/>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8" name="Freeform 127">
              <a:extLst>
                <a:ext uri="{FF2B5EF4-FFF2-40B4-BE49-F238E27FC236}">
                  <a16:creationId xmlns:a16="http://schemas.microsoft.com/office/drawing/2014/main" id="{48F59616-5A03-4F4D-AEA3-742CF4CA367F}"/>
                </a:ext>
              </a:extLst>
            </p:cNvPr>
            <p:cNvSpPr/>
            <p:nvPr/>
          </p:nvSpPr>
          <p:spPr>
            <a:xfrm>
              <a:off x="7360510" y="3632648"/>
              <a:ext cx="503491" cy="869252"/>
            </a:xfrm>
            <a:custGeom>
              <a:avLst/>
              <a:gdLst>
                <a:gd name="connsiteX0" fmla="*/ 31433 w 503491"/>
                <a:gd name="connsiteY0" fmla="*/ 0 h 869251"/>
                <a:gd name="connsiteX1" fmla="*/ 472059 w 503491"/>
                <a:gd name="connsiteY1" fmla="*/ 0 h 869251"/>
                <a:gd name="connsiteX2" fmla="*/ 503491 w 503491"/>
                <a:gd name="connsiteY2" fmla="*/ 31433 h 869251"/>
                <a:gd name="connsiteX3" fmla="*/ 503491 w 503491"/>
                <a:gd name="connsiteY3" fmla="*/ 837819 h 869251"/>
                <a:gd name="connsiteX4" fmla="*/ 472059 w 503491"/>
                <a:gd name="connsiteY4" fmla="*/ 869252 h 869251"/>
                <a:gd name="connsiteX5" fmla="*/ 31433 w 503491"/>
                <a:gd name="connsiteY5" fmla="*/ 869252 h 869251"/>
                <a:gd name="connsiteX6" fmla="*/ 0 w 503491"/>
                <a:gd name="connsiteY6" fmla="*/ 837819 h 869251"/>
                <a:gd name="connsiteX7" fmla="*/ 0 w 503491"/>
                <a:gd name="connsiteY7" fmla="*/ 31433 h 869251"/>
                <a:gd name="connsiteX8" fmla="*/ 31433 w 503491"/>
                <a:gd name="connsiteY8" fmla="*/ 0 h 86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491" h="869251">
                  <a:moveTo>
                    <a:pt x="31433" y="0"/>
                  </a:moveTo>
                  <a:lnTo>
                    <a:pt x="472059" y="0"/>
                  </a:lnTo>
                  <a:cubicBezTo>
                    <a:pt x="489776" y="0"/>
                    <a:pt x="503491" y="14288"/>
                    <a:pt x="503491" y="31433"/>
                  </a:cubicBezTo>
                  <a:lnTo>
                    <a:pt x="503491" y="837819"/>
                  </a:lnTo>
                  <a:cubicBezTo>
                    <a:pt x="503491" y="855536"/>
                    <a:pt x="489204" y="869252"/>
                    <a:pt x="472059" y="869252"/>
                  </a:cubicBezTo>
                  <a:lnTo>
                    <a:pt x="31433" y="869252"/>
                  </a:lnTo>
                  <a:cubicBezTo>
                    <a:pt x="13716" y="869252"/>
                    <a:pt x="0" y="854964"/>
                    <a:pt x="0" y="837819"/>
                  </a:cubicBezTo>
                  <a:lnTo>
                    <a:pt x="0" y="31433"/>
                  </a:lnTo>
                  <a:cubicBezTo>
                    <a:pt x="0" y="13716"/>
                    <a:pt x="13716" y="0"/>
                    <a:pt x="31433" y="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7" name="Freeform 126">
              <a:extLst>
                <a:ext uri="{FF2B5EF4-FFF2-40B4-BE49-F238E27FC236}">
                  <a16:creationId xmlns:a16="http://schemas.microsoft.com/office/drawing/2014/main" id="{96EB3FFC-CD7B-9442-913B-6A13551E668F}"/>
                </a:ext>
              </a:extLst>
            </p:cNvPr>
            <p:cNvSpPr/>
            <p:nvPr/>
          </p:nvSpPr>
          <p:spPr>
            <a:xfrm>
              <a:off x="4060228" y="2684646"/>
              <a:ext cx="1254443" cy="1801938"/>
            </a:xfrm>
            <a:custGeom>
              <a:avLst/>
              <a:gdLst>
                <a:gd name="connsiteX0" fmla="*/ 57150 w 1254442"/>
                <a:gd name="connsiteY0" fmla="*/ 0 h 1801939"/>
                <a:gd name="connsiteX1" fmla="*/ 1197293 w 1254442"/>
                <a:gd name="connsiteY1" fmla="*/ 0 h 1801939"/>
                <a:gd name="connsiteX2" fmla="*/ 1254443 w 1254442"/>
                <a:gd name="connsiteY2" fmla="*/ 57150 h 1801939"/>
                <a:gd name="connsiteX3" fmla="*/ 1254443 w 1254442"/>
                <a:gd name="connsiteY3" fmla="*/ 1744789 h 1801939"/>
                <a:gd name="connsiteX4" fmla="*/ 1197293 w 1254442"/>
                <a:gd name="connsiteY4" fmla="*/ 1801939 h 1801939"/>
                <a:gd name="connsiteX5" fmla="*/ 57150 w 1254442"/>
                <a:gd name="connsiteY5" fmla="*/ 1801939 h 1801939"/>
                <a:gd name="connsiteX6" fmla="*/ 0 w 1254442"/>
                <a:gd name="connsiteY6" fmla="*/ 1744789 h 1801939"/>
                <a:gd name="connsiteX7" fmla="*/ 0 w 1254442"/>
                <a:gd name="connsiteY7" fmla="*/ 57150 h 1801939"/>
                <a:gd name="connsiteX8" fmla="*/ 57150 w 1254442"/>
                <a:gd name="connsiteY8" fmla="*/ 0 h 180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442" h="1801939">
                  <a:moveTo>
                    <a:pt x="57150" y="0"/>
                  </a:moveTo>
                  <a:lnTo>
                    <a:pt x="1197293" y="0"/>
                  </a:lnTo>
                  <a:cubicBezTo>
                    <a:pt x="1228725" y="0"/>
                    <a:pt x="1254443" y="25718"/>
                    <a:pt x="1254443" y="57150"/>
                  </a:cubicBezTo>
                  <a:lnTo>
                    <a:pt x="1254443" y="1744789"/>
                  </a:lnTo>
                  <a:cubicBezTo>
                    <a:pt x="1254443" y="1776222"/>
                    <a:pt x="1228725" y="1801939"/>
                    <a:pt x="1197293" y="1801939"/>
                  </a:cubicBezTo>
                  <a:lnTo>
                    <a:pt x="57150" y="1801939"/>
                  </a:lnTo>
                  <a:cubicBezTo>
                    <a:pt x="25718" y="1801939"/>
                    <a:pt x="0" y="1776222"/>
                    <a:pt x="0" y="1744789"/>
                  </a:cubicBezTo>
                  <a:lnTo>
                    <a:pt x="0" y="57150"/>
                  </a:lnTo>
                  <a:cubicBezTo>
                    <a:pt x="0" y="25146"/>
                    <a:pt x="25718" y="0"/>
                    <a:pt x="57150" y="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96" name="Freeform 95">
              <a:extLst>
                <a:ext uri="{FF2B5EF4-FFF2-40B4-BE49-F238E27FC236}">
                  <a16:creationId xmlns:a16="http://schemas.microsoft.com/office/drawing/2014/main" id="{ADEF06D2-88BC-FF43-96C1-71D9A320171B}"/>
                </a:ext>
              </a:extLst>
            </p:cNvPr>
            <p:cNvSpPr/>
            <p:nvPr/>
          </p:nvSpPr>
          <p:spPr>
            <a:xfrm>
              <a:off x="4694434" y="1517433"/>
              <a:ext cx="3601021" cy="2231136"/>
            </a:xfrm>
            <a:custGeom>
              <a:avLst/>
              <a:gdLst>
                <a:gd name="connsiteX0" fmla="*/ 227457 w 3601021"/>
                <a:gd name="connsiteY0" fmla="*/ 2231136 h 2231136"/>
                <a:gd name="connsiteX1" fmla="*/ 0 w 3601021"/>
                <a:gd name="connsiteY1" fmla="*/ 2003679 h 2231136"/>
                <a:gd name="connsiteX2" fmla="*/ 0 w 3601021"/>
                <a:gd name="connsiteY2" fmla="*/ 227457 h 2231136"/>
                <a:gd name="connsiteX3" fmla="*/ 227457 w 3601021"/>
                <a:gd name="connsiteY3" fmla="*/ 0 h 2231136"/>
                <a:gd name="connsiteX4" fmla="*/ 3373565 w 3601021"/>
                <a:gd name="connsiteY4" fmla="*/ 0 h 2231136"/>
                <a:gd name="connsiteX5" fmla="*/ 3601022 w 3601021"/>
                <a:gd name="connsiteY5" fmla="*/ 227457 h 2231136"/>
                <a:gd name="connsiteX6" fmla="*/ 3601022 w 3601021"/>
                <a:gd name="connsiteY6" fmla="*/ 2003679 h 2231136"/>
                <a:gd name="connsiteX7" fmla="*/ 3373565 w 3601021"/>
                <a:gd name="connsiteY7" fmla="*/ 2231136 h 2231136"/>
                <a:gd name="connsiteX8" fmla="*/ 227457 w 3601021"/>
                <a:gd name="connsiteY8" fmla="*/ 2231136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1021" h="2231136">
                  <a:moveTo>
                    <a:pt x="227457" y="2231136"/>
                  </a:moveTo>
                  <a:cubicBezTo>
                    <a:pt x="102299" y="2231136"/>
                    <a:pt x="0" y="2128838"/>
                    <a:pt x="0" y="2003679"/>
                  </a:cubicBezTo>
                  <a:lnTo>
                    <a:pt x="0" y="227457"/>
                  </a:lnTo>
                  <a:cubicBezTo>
                    <a:pt x="0" y="102298"/>
                    <a:pt x="102299" y="0"/>
                    <a:pt x="227457" y="0"/>
                  </a:cubicBezTo>
                  <a:lnTo>
                    <a:pt x="3373565" y="0"/>
                  </a:lnTo>
                  <a:cubicBezTo>
                    <a:pt x="3498723" y="0"/>
                    <a:pt x="3601022" y="102298"/>
                    <a:pt x="3601022" y="227457"/>
                  </a:cubicBezTo>
                  <a:lnTo>
                    <a:pt x="3601022" y="2003679"/>
                  </a:lnTo>
                  <a:cubicBezTo>
                    <a:pt x="3601022" y="2128838"/>
                    <a:pt x="3498723" y="2231136"/>
                    <a:pt x="3373565" y="2231136"/>
                  </a:cubicBezTo>
                  <a:lnTo>
                    <a:pt x="227457" y="2231136"/>
                  </a:ln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97" name="Freeform 96">
              <a:extLst>
                <a:ext uri="{FF2B5EF4-FFF2-40B4-BE49-F238E27FC236}">
                  <a16:creationId xmlns:a16="http://schemas.microsoft.com/office/drawing/2014/main" id="{1F37A6CE-3E03-624C-B211-4EE9899F5B87}"/>
                </a:ext>
              </a:extLst>
            </p:cNvPr>
            <p:cNvSpPr/>
            <p:nvPr/>
          </p:nvSpPr>
          <p:spPr>
            <a:xfrm>
              <a:off x="5571272" y="4052764"/>
              <a:ext cx="1853945" cy="257174"/>
            </a:xfrm>
            <a:custGeom>
              <a:avLst/>
              <a:gdLst>
                <a:gd name="connsiteX0" fmla="*/ 0 w 1853946"/>
                <a:gd name="connsiteY0" fmla="*/ 257175 h 257175"/>
                <a:gd name="connsiteX1" fmla="*/ 1853946 w 1853946"/>
                <a:gd name="connsiteY1" fmla="*/ 257175 h 257175"/>
                <a:gd name="connsiteX2" fmla="*/ 0 w 1853946"/>
                <a:gd name="connsiteY2" fmla="*/ 257175 h 257175"/>
                <a:gd name="connsiteX3" fmla="*/ 0 w 1853946"/>
                <a:gd name="connsiteY3" fmla="*/ 257175 h 257175"/>
              </a:gdLst>
              <a:ahLst/>
              <a:cxnLst>
                <a:cxn ang="0">
                  <a:pos x="connsiteX0" y="connsiteY0"/>
                </a:cxn>
                <a:cxn ang="0">
                  <a:pos x="connsiteX1" y="connsiteY1"/>
                </a:cxn>
                <a:cxn ang="0">
                  <a:pos x="connsiteX2" y="connsiteY2"/>
                </a:cxn>
                <a:cxn ang="0">
                  <a:pos x="connsiteX3" y="connsiteY3"/>
                </a:cxn>
              </a:cxnLst>
              <a:rect l="l" t="t" r="r" b="b"/>
              <a:pathLst>
                <a:path w="1853946" h="257175">
                  <a:moveTo>
                    <a:pt x="0" y="257175"/>
                  </a:moveTo>
                  <a:lnTo>
                    <a:pt x="1853946" y="257175"/>
                  </a:lnTo>
                  <a:cubicBezTo>
                    <a:pt x="1283589" y="-85725"/>
                    <a:pt x="570357" y="-85725"/>
                    <a:pt x="0" y="257175"/>
                  </a:cubicBezTo>
                  <a:lnTo>
                    <a:pt x="0" y="257175"/>
                  </a:ln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98" name="Freeform 97">
              <a:extLst>
                <a:ext uri="{FF2B5EF4-FFF2-40B4-BE49-F238E27FC236}">
                  <a16:creationId xmlns:a16="http://schemas.microsoft.com/office/drawing/2014/main" id="{7D3EA05B-5A4A-4D47-81DB-391133B81CFA}"/>
                </a:ext>
              </a:extLst>
            </p:cNvPr>
            <p:cNvSpPr/>
            <p:nvPr/>
          </p:nvSpPr>
          <p:spPr>
            <a:xfrm>
              <a:off x="4564951" y="1401889"/>
              <a:ext cx="3683317" cy="2313431"/>
            </a:xfrm>
            <a:custGeom>
              <a:avLst/>
              <a:gdLst>
                <a:gd name="connsiteX0" fmla="*/ 3414712 w 3683317"/>
                <a:gd name="connsiteY0" fmla="*/ 2313432 h 2313431"/>
                <a:gd name="connsiteX1" fmla="*/ 268605 w 3683317"/>
                <a:gd name="connsiteY1" fmla="*/ 2313432 h 2313431"/>
                <a:gd name="connsiteX2" fmla="*/ 0 w 3683317"/>
                <a:gd name="connsiteY2" fmla="*/ 2044827 h 2313431"/>
                <a:gd name="connsiteX3" fmla="*/ 0 w 3683317"/>
                <a:gd name="connsiteY3" fmla="*/ 268605 h 2313431"/>
                <a:gd name="connsiteX4" fmla="*/ 268605 w 3683317"/>
                <a:gd name="connsiteY4" fmla="*/ 0 h 2313431"/>
                <a:gd name="connsiteX5" fmla="*/ 3414712 w 3683317"/>
                <a:gd name="connsiteY5" fmla="*/ 0 h 2313431"/>
                <a:gd name="connsiteX6" fmla="*/ 3683317 w 3683317"/>
                <a:gd name="connsiteY6" fmla="*/ 268605 h 2313431"/>
                <a:gd name="connsiteX7" fmla="*/ 3683317 w 3683317"/>
                <a:gd name="connsiteY7" fmla="*/ 2044827 h 2313431"/>
                <a:gd name="connsiteX8" fmla="*/ 3414712 w 3683317"/>
                <a:gd name="connsiteY8" fmla="*/ 2313432 h 2313431"/>
                <a:gd name="connsiteX9" fmla="*/ 268605 w 3683317"/>
                <a:gd name="connsiteY9" fmla="*/ 80010 h 2313431"/>
                <a:gd name="connsiteX10" fmla="*/ 80010 w 3683317"/>
                <a:gd name="connsiteY10" fmla="*/ 268605 h 2313431"/>
                <a:gd name="connsiteX11" fmla="*/ 80010 w 3683317"/>
                <a:gd name="connsiteY11" fmla="*/ 2044827 h 2313431"/>
                <a:gd name="connsiteX12" fmla="*/ 268605 w 3683317"/>
                <a:gd name="connsiteY12" fmla="*/ 2233422 h 2313431"/>
                <a:gd name="connsiteX13" fmla="*/ 3414712 w 3683317"/>
                <a:gd name="connsiteY13" fmla="*/ 2233422 h 2313431"/>
                <a:gd name="connsiteX14" fmla="*/ 3603307 w 3683317"/>
                <a:gd name="connsiteY14" fmla="*/ 2044827 h 2313431"/>
                <a:gd name="connsiteX15" fmla="*/ 3603307 w 3683317"/>
                <a:gd name="connsiteY15" fmla="*/ 268605 h 2313431"/>
                <a:gd name="connsiteX16" fmla="*/ 3414712 w 3683317"/>
                <a:gd name="connsiteY16" fmla="*/ 80010 h 2313431"/>
                <a:gd name="connsiteX17" fmla="*/ 268605 w 3683317"/>
                <a:gd name="connsiteY17" fmla="*/ 80010 h 231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3317" h="2313431">
                  <a:moveTo>
                    <a:pt x="3414712" y="2313432"/>
                  </a:moveTo>
                  <a:lnTo>
                    <a:pt x="268605" y="2313432"/>
                  </a:lnTo>
                  <a:cubicBezTo>
                    <a:pt x="120015" y="2313432"/>
                    <a:pt x="0" y="2193417"/>
                    <a:pt x="0" y="2044827"/>
                  </a:cubicBezTo>
                  <a:lnTo>
                    <a:pt x="0" y="268605"/>
                  </a:lnTo>
                  <a:cubicBezTo>
                    <a:pt x="0" y="120015"/>
                    <a:pt x="120015" y="0"/>
                    <a:pt x="268605" y="0"/>
                  </a:cubicBezTo>
                  <a:lnTo>
                    <a:pt x="3414712" y="0"/>
                  </a:lnTo>
                  <a:cubicBezTo>
                    <a:pt x="3562731" y="0"/>
                    <a:pt x="3683317" y="120586"/>
                    <a:pt x="3683317" y="268605"/>
                  </a:cubicBezTo>
                  <a:lnTo>
                    <a:pt x="3683317" y="2044827"/>
                  </a:lnTo>
                  <a:cubicBezTo>
                    <a:pt x="3683317" y="2193417"/>
                    <a:pt x="3563302" y="2313432"/>
                    <a:pt x="3414712" y="2313432"/>
                  </a:cubicBezTo>
                  <a:close/>
                  <a:moveTo>
                    <a:pt x="268605" y="80010"/>
                  </a:moveTo>
                  <a:cubicBezTo>
                    <a:pt x="164592" y="80010"/>
                    <a:pt x="80010" y="164592"/>
                    <a:pt x="80010" y="268605"/>
                  </a:cubicBezTo>
                  <a:lnTo>
                    <a:pt x="80010" y="2044827"/>
                  </a:lnTo>
                  <a:cubicBezTo>
                    <a:pt x="80010" y="2148840"/>
                    <a:pt x="164592" y="2233422"/>
                    <a:pt x="268605" y="2233422"/>
                  </a:cubicBezTo>
                  <a:lnTo>
                    <a:pt x="3414712" y="2233422"/>
                  </a:lnTo>
                  <a:cubicBezTo>
                    <a:pt x="3518726" y="2233422"/>
                    <a:pt x="3603307" y="2148840"/>
                    <a:pt x="3603307" y="2044827"/>
                  </a:cubicBezTo>
                  <a:lnTo>
                    <a:pt x="3603307" y="268605"/>
                  </a:lnTo>
                  <a:cubicBezTo>
                    <a:pt x="3603307" y="164592"/>
                    <a:pt x="3518726" y="80010"/>
                    <a:pt x="3414712" y="80010"/>
                  </a:cubicBezTo>
                  <a:lnTo>
                    <a:pt x="268605" y="80010"/>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99" name="Freeform 98">
              <a:extLst>
                <a:ext uri="{FF2B5EF4-FFF2-40B4-BE49-F238E27FC236}">
                  <a16:creationId xmlns:a16="http://schemas.microsoft.com/office/drawing/2014/main" id="{BCB69864-840D-E645-BC63-38E9611A530A}"/>
                </a:ext>
              </a:extLst>
            </p:cNvPr>
            <p:cNvSpPr/>
            <p:nvPr/>
          </p:nvSpPr>
          <p:spPr>
            <a:xfrm>
              <a:off x="4564951" y="3271837"/>
              <a:ext cx="3683317" cy="443483"/>
            </a:xfrm>
            <a:custGeom>
              <a:avLst/>
              <a:gdLst>
                <a:gd name="connsiteX0" fmla="*/ 3414712 w 3683317"/>
                <a:gd name="connsiteY0" fmla="*/ 443484 h 443483"/>
                <a:gd name="connsiteX1" fmla="*/ 268605 w 3683317"/>
                <a:gd name="connsiteY1" fmla="*/ 443484 h 443483"/>
                <a:gd name="connsiteX2" fmla="*/ 0 w 3683317"/>
                <a:gd name="connsiteY2" fmla="*/ 174879 h 443483"/>
                <a:gd name="connsiteX3" fmla="*/ 0 w 3683317"/>
                <a:gd name="connsiteY3" fmla="*/ 40005 h 443483"/>
                <a:gd name="connsiteX4" fmla="*/ 40005 w 3683317"/>
                <a:gd name="connsiteY4" fmla="*/ 0 h 443483"/>
                <a:gd name="connsiteX5" fmla="*/ 3643312 w 3683317"/>
                <a:gd name="connsiteY5" fmla="*/ 0 h 443483"/>
                <a:gd name="connsiteX6" fmla="*/ 3683317 w 3683317"/>
                <a:gd name="connsiteY6" fmla="*/ 40005 h 443483"/>
                <a:gd name="connsiteX7" fmla="*/ 3683317 w 3683317"/>
                <a:gd name="connsiteY7" fmla="*/ 174879 h 443483"/>
                <a:gd name="connsiteX8" fmla="*/ 3414712 w 3683317"/>
                <a:gd name="connsiteY8" fmla="*/ 443484 h 443483"/>
                <a:gd name="connsiteX9" fmla="*/ 80010 w 3683317"/>
                <a:gd name="connsiteY9" fmla="*/ 80010 h 443483"/>
                <a:gd name="connsiteX10" fmla="*/ 80010 w 3683317"/>
                <a:gd name="connsiteY10" fmla="*/ 174879 h 443483"/>
                <a:gd name="connsiteX11" fmla="*/ 268605 w 3683317"/>
                <a:gd name="connsiteY11" fmla="*/ 363474 h 443483"/>
                <a:gd name="connsiteX12" fmla="*/ 3414712 w 3683317"/>
                <a:gd name="connsiteY12" fmla="*/ 363474 h 443483"/>
                <a:gd name="connsiteX13" fmla="*/ 3603307 w 3683317"/>
                <a:gd name="connsiteY13" fmla="*/ 174879 h 443483"/>
                <a:gd name="connsiteX14" fmla="*/ 3603307 w 3683317"/>
                <a:gd name="connsiteY14" fmla="*/ 80010 h 443483"/>
                <a:gd name="connsiteX15" fmla="*/ 80010 w 3683317"/>
                <a:gd name="connsiteY15" fmla="*/ 80010 h 44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3317" h="443483">
                  <a:moveTo>
                    <a:pt x="3414712" y="443484"/>
                  </a:moveTo>
                  <a:lnTo>
                    <a:pt x="268605" y="443484"/>
                  </a:lnTo>
                  <a:cubicBezTo>
                    <a:pt x="120015" y="443484"/>
                    <a:pt x="0" y="323469"/>
                    <a:pt x="0" y="174879"/>
                  </a:cubicBezTo>
                  <a:lnTo>
                    <a:pt x="0" y="40005"/>
                  </a:lnTo>
                  <a:cubicBezTo>
                    <a:pt x="0" y="17716"/>
                    <a:pt x="17717" y="0"/>
                    <a:pt x="40005" y="0"/>
                  </a:cubicBezTo>
                  <a:lnTo>
                    <a:pt x="3643312" y="0"/>
                  </a:lnTo>
                  <a:cubicBezTo>
                    <a:pt x="3665601" y="0"/>
                    <a:pt x="3683317" y="17716"/>
                    <a:pt x="3683317" y="40005"/>
                  </a:cubicBezTo>
                  <a:lnTo>
                    <a:pt x="3683317" y="174879"/>
                  </a:lnTo>
                  <a:cubicBezTo>
                    <a:pt x="3683317" y="323469"/>
                    <a:pt x="3563302" y="443484"/>
                    <a:pt x="3414712" y="443484"/>
                  </a:cubicBezTo>
                  <a:close/>
                  <a:moveTo>
                    <a:pt x="80010" y="80010"/>
                  </a:moveTo>
                  <a:lnTo>
                    <a:pt x="80010" y="174879"/>
                  </a:lnTo>
                  <a:cubicBezTo>
                    <a:pt x="80010" y="278892"/>
                    <a:pt x="164592" y="363474"/>
                    <a:pt x="268605" y="363474"/>
                  </a:cubicBezTo>
                  <a:lnTo>
                    <a:pt x="3414712" y="363474"/>
                  </a:lnTo>
                  <a:cubicBezTo>
                    <a:pt x="3518726" y="363474"/>
                    <a:pt x="3603307" y="278892"/>
                    <a:pt x="3603307" y="174879"/>
                  </a:cubicBezTo>
                  <a:lnTo>
                    <a:pt x="3603307" y="80010"/>
                  </a:lnTo>
                  <a:lnTo>
                    <a:pt x="80010" y="80010"/>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0" name="Freeform 99">
              <a:extLst>
                <a:ext uri="{FF2B5EF4-FFF2-40B4-BE49-F238E27FC236}">
                  <a16:creationId xmlns:a16="http://schemas.microsoft.com/office/drawing/2014/main" id="{9F93AEAC-7724-A348-AC0F-88DC66A477F3}"/>
                </a:ext>
              </a:extLst>
            </p:cNvPr>
            <p:cNvSpPr/>
            <p:nvPr/>
          </p:nvSpPr>
          <p:spPr>
            <a:xfrm>
              <a:off x="4571238" y="3275266"/>
              <a:ext cx="3671315" cy="80010"/>
            </a:xfrm>
            <a:custGeom>
              <a:avLst/>
              <a:gdLst>
                <a:gd name="connsiteX0" fmla="*/ 3631311 w 3671315"/>
                <a:gd name="connsiteY0" fmla="*/ 80010 h 80010"/>
                <a:gd name="connsiteX1" fmla="*/ 40005 w 3671315"/>
                <a:gd name="connsiteY1" fmla="*/ 80010 h 80010"/>
                <a:gd name="connsiteX2" fmla="*/ 0 w 3671315"/>
                <a:gd name="connsiteY2" fmla="*/ 40005 h 80010"/>
                <a:gd name="connsiteX3" fmla="*/ 40005 w 3671315"/>
                <a:gd name="connsiteY3" fmla="*/ 0 h 80010"/>
                <a:gd name="connsiteX4" fmla="*/ 3631311 w 3671315"/>
                <a:gd name="connsiteY4" fmla="*/ 0 h 80010"/>
                <a:gd name="connsiteX5" fmla="*/ 3671316 w 3671315"/>
                <a:gd name="connsiteY5" fmla="*/ 40005 h 80010"/>
                <a:gd name="connsiteX6" fmla="*/ 3631311 w 3671315"/>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1315" h="80010">
                  <a:moveTo>
                    <a:pt x="3631311" y="80010"/>
                  </a:moveTo>
                  <a:lnTo>
                    <a:pt x="40005" y="80010"/>
                  </a:lnTo>
                  <a:cubicBezTo>
                    <a:pt x="17716" y="80010"/>
                    <a:pt x="0" y="62294"/>
                    <a:pt x="0" y="40005"/>
                  </a:cubicBezTo>
                  <a:cubicBezTo>
                    <a:pt x="0" y="17717"/>
                    <a:pt x="17716" y="0"/>
                    <a:pt x="40005" y="0"/>
                  </a:cubicBezTo>
                  <a:lnTo>
                    <a:pt x="3631311" y="0"/>
                  </a:lnTo>
                  <a:cubicBezTo>
                    <a:pt x="3653600" y="0"/>
                    <a:pt x="3671316" y="17717"/>
                    <a:pt x="3671316" y="40005"/>
                  </a:cubicBezTo>
                  <a:cubicBezTo>
                    <a:pt x="3671316" y="62294"/>
                    <a:pt x="3653600" y="80010"/>
                    <a:pt x="3631311" y="80010"/>
                  </a:cubicBezTo>
                  <a:close/>
                </a:path>
              </a:pathLst>
            </a:custGeom>
            <a:solidFill>
              <a:srgbClr val="153F77"/>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1" name="Freeform 100">
              <a:extLst>
                <a:ext uri="{FF2B5EF4-FFF2-40B4-BE49-F238E27FC236}">
                  <a16:creationId xmlns:a16="http://schemas.microsoft.com/office/drawing/2014/main" id="{DEBBBF12-9C9C-504A-BB43-5F2430B14578}"/>
                </a:ext>
              </a:extLst>
            </p:cNvPr>
            <p:cNvSpPr/>
            <p:nvPr/>
          </p:nvSpPr>
          <p:spPr>
            <a:xfrm>
              <a:off x="7970520" y="3427856"/>
              <a:ext cx="120015" cy="120015"/>
            </a:xfrm>
            <a:custGeom>
              <a:avLst/>
              <a:gdLst>
                <a:gd name="connsiteX0" fmla="*/ 120015 w 120015"/>
                <a:gd name="connsiteY0" fmla="*/ 60007 h 120015"/>
                <a:gd name="connsiteX1" fmla="*/ 60008 w 120015"/>
                <a:gd name="connsiteY1" fmla="*/ 120015 h 120015"/>
                <a:gd name="connsiteX2" fmla="*/ 0 w 120015"/>
                <a:gd name="connsiteY2" fmla="*/ 60007 h 120015"/>
                <a:gd name="connsiteX3" fmla="*/ 60008 w 120015"/>
                <a:gd name="connsiteY3" fmla="*/ 0 h 120015"/>
                <a:gd name="connsiteX4" fmla="*/ 120015 w 120015"/>
                <a:gd name="connsiteY4" fmla="*/ 60007 h 12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15" h="120015">
                  <a:moveTo>
                    <a:pt x="120015" y="60007"/>
                  </a:moveTo>
                  <a:cubicBezTo>
                    <a:pt x="120015" y="93149"/>
                    <a:pt x="93149" y="120015"/>
                    <a:pt x="60008" y="120015"/>
                  </a:cubicBezTo>
                  <a:cubicBezTo>
                    <a:pt x="26866" y="120015"/>
                    <a:pt x="0" y="93149"/>
                    <a:pt x="0" y="60007"/>
                  </a:cubicBezTo>
                  <a:cubicBezTo>
                    <a:pt x="0" y="26866"/>
                    <a:pt x="26866" y="0"/>
                    <a:pt x="60008" y="0"/>
                  </a:cubicBezTo>
                  <a:cubicBezTo>
                    <a:pt x="93149" y="0"/>
                    <a:pt x="120015" y="26866"/>
                    <a:pt x="120015" y="60007"/>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2" name="Freeform 101">
              <a:extLst>
                <a:ext uri="{FF2B5EF4-FFF2-40B4-BE49-F238E27FC236}">
                  <a16:creationId xmlns:a16="http://schemas.microsoft.com/office/drawing/2014/main" id="{FC47495A-A45A-D44E-8F85-189EAEFAD313}"/>
                </a:ext>
              </a:extLst>
            </p:cNvPr>
            <p:cNvSpPr/>
            <p:nvPr/>
          </p:nvSpPr>
          <p:spPr>
            <a:xfrm>
              <a:off x="6366892" y="3638741"/>
              <a:ext cx="80010" cy="360044"/>
            </a:xfrm>
            <a:custGeom>
              <a:avLst/>
              <a:gdLst>
                <a:gd name="connsiteX0" fmla="*/ 40005 w 80010"/>
                <a:gd name="connsiteY0" fmla="*/ 360045 h 360045"/>
                <a:gd name="connsiteX1" fmla="*/ 0 w 80010"/>
                <a:gd name="connsiteY1" fmla="*/ 320040 h 360045"/>
                <a:gd name="connsiteX2" fmla="*/ 0 w 80010"/>
                <a:gd name="connsiteY2" fmla="*/ 40005 h 360045"/>
                <a:gd name="connsiteX3" fmla="*/ 40005 w 80010"/>
                <a:gd name="connsiteY3" fmla="*/ 0 h 360045"/>
                <a:gd name="connsiteX4" fmla="*/ 80010 w 80010"/>
                <a:gd name="connsiteY4" fmla="*/ 40005 h 360045"/>
                <a:gd name="connsiteX5" fmla="*/ 80010 w 80010"/>
                <a:gd name="connsiteY5" fmla="*/ 320040 h 360045"/>
                <a:gd name="connsiteX6" fmla="*/ 40005 w 80010"/>
                <a:gd name="connsiteY6"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360045">
                  <a:moveTo>
                    <a:pt x="40005" y="360045"/>
                  </a:moveTo>
                  <a:cubicBezTo>
                    <a:pt x="17716" y="360045"/>
                    <a:pt x="0" y="342328"/>
                    <a:pt x="0" y="320040"/>
                  </a:cubicBezTo>
                  <a:lnTo>
                    <a:pt x="0" y="40005"/>
                  </a:lnTo>
                  <a:cubicBezTo>
                    <a:pt x="0" y="17716"/>
                    <a:pt x="17716" y="0"/>
                    <a:pt x="40005" y="0"/>
                  </a:cubicBezTo>
                  <a:cubicBezTo>
                    <a:pt x="62293" y="0"/>
                    <a:pt x="80010" y="17716"/>
                    <a:pt x="80010" y="40005"/>
                  </a:cubicBezTo>
                  <a:lnTo>
                    <a:pt x="80010" y="320040"/>
                  </a:lnTo>
                  <a:cubicBezTo>
                    <a:pt x="80010" y="341757"/>
                    <a:pt x="61722" y="360045"/>
                    <a:pt x="40005" y="360045"/>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3" name="Freeform 102">
              <a:extLst>
                <a:ext uri="{FF2B5EF4-FFF2-40B4-BE49-F238E27FC236}">
                  <a16:creationId xmlns:a16="http://schemas.microsoft.com/office/drawing/2014/main" id="{A591C80D-FA29-8F40-B592-90FB7BC66119}"/>
                </a:ext>
              </a:extLst>
            </p:cNvPr>
            <p:cNvSpPr/>
            <p:nvPr/>
          </p:nvSpPr>
          <p:spPr>
            <a:xfrm>
              <a:off x="5439346" y="3951493"/>
              <a:ext cx="1934529" cy="337042"/>
            </a:xfrm>
            <a:custGeom>
              <a:avLst/>
              <a:gdLst>
                <a:gd name="connsiteX0" fmla="*/ 1894522 w 1934529"/>
                <a:gd name="connsiteY0" fmla="*/ 337042 h 337042"/>
                <a:gd name="connsiteX1" fmla="*/ 40005 w 1934529"/>
                <a:gd name="connsiteY1" fmla="*/ 337042 h 337042"/>
                <a:gd name="connsiteX2" fmla="*/ 0 w 1934529"/>
                <a:gd name="connsiteY2" fmla="*/ 297037 h 337042"/>
                <a:gd name="connsiteX3" fmla="*/ 19431 w 1934529"/>
                <a:gd name="connsiteY3" fmla="*/ 262747 h 337042"/>
                <a:gd name="connsiteX4" fmla="*/ 1915097 w 1934529"/>
                <a:gd name="connsiteY4" fmla="*/ 262747 h 337042"/>
                <a:gd name="connsiteX5" fmla="*/ 1928812 w 1934529"/>
                <a:gd name="connsiteY5" fmla="*/ 317611 h 337042"/>
                <a:gd name="connsiteX6" fmla="*/ 1894522 w 1934529"/>
                <a:gd name="connsiteY6" fmla="*/ 337042 h 337042"/>
                <a:gd name="connsiteX7" fmla="*/ 1894522 w 1934529"/>
                <a:gd name="connsiteY7" fmla="*/ 337042 h 337042"/>
                <a:gd name="connsiteX8" fmla="*/ 197739 w 1934529"/>
                <a:gd name="connsiteY8" fmla="*/ 257032 h 337042"/>
                <a:gd name="connsiteX9" fmla="*/ 1737360 w 1934529"/>
                <a:gd name="connsiteY9" fmla="*/ 257032 h 337042"/>
                <a:gd name="connsiteX10" fmla="*/ 197739 w 1934529"/>
                <a:gd name="connsiteY10" fmla="*/ 257032 h 337042"/>
                <a:gd name="connsiteX11" fmla="*/ 197739 w 1934529"/>
                <a:gd name="connsiteY11" fmla="*/ 257032 h 3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529" h="337042">
                  <a:moveTo>
                    <a:pt x="1894522" y="337042"/>
                  </a:moveTo>
                  <a:lnTo>
                    <a:pt x="40005" y="337042"/>
                  </a:lnTo>
                  <a:cubicBezTo>
                    <a:pt x="17717" y="337042"/>
                    <a:pt x="0" y="319326"/>
                    <a:pt x="0" y="297037"/>
                  </a:cubicBezTo>
                  <a:cubicBezTo>
                    <a:pt x="0" y="282750"/>
                    <a:pt x="7429" y="270177"/>
                    <a:pt x="19431" y="262747"/>
                  </a:cubicBezTo>
                  <a:cubicBezTo>
                    <a:pt x="602361" y="-87582"/>
                    <a:pt x="1331595" y="-87582"/>
                    <a:pt x="1915097" y="262747"/>
                  </a:cubicBezTo>
                  <a:cubicBezTo>
                    <a:pt x="1933956" y="274177"/>
                    <a:pt x="1940242" y="298752"/>
                    <a:pt x="1928812" y="317611"/>
                  </a:cubicBezTo>
                  <a:cubicBezTo>
                    <a:pt x="1921383" y="329613"/>
                    <a:pt x="1908810" y="337042"/>
                    <a:pt x="1894522" y="337042"/>
                  </a:cubicBezTo>
                  <a:lnTo>
                    <a:pt x="1894522" y="337042"/>
                  </a:lnTo>
                  <a:close/>
                  <a:moveTo>
                    <a:pt x="197739" y="257032"/>
                  </a:moveTo>
                  <a:lnTo>
                    <a:pt x="1737360" y="257032"/>
                  </a:lnTo>
                  <a:cubicBezTo>
                    <a:pt x="1251014" y="20431"/>
                    <a:pt x="683514" y="20431"/>
                    <a:pt x="197739" y="257032"/>
                  </a:cubicBezTo>
                  <a:lnTo>
                    <a:pt x="197739" y="257032"/>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4" name="Freeform 103">
              <a:extLst>
                <a:ext uri="{FF2B5EF4-FFF2-40B4-BE49-F238E27FC236}">
                  <a16:creationId xmlns:a16="http://schemas.microsoft.com/office/drawing/2014/main" id="{41F159AB-5FF8-2048-8675-DF1836606F96}"/>
                </a:ext>
              </a:extLst>
            </p:cNvPr>
            <p:cNvSpPr/>
            <p:nvPr/>
          </p:nvSpPr>
          <p:spPr>
            <a:xfrm>
              <a:off x="3987500" y="2626464"/>
              <a:ext cx="1254443" cy="1801938"/>
            </a:xfrm>
            <a:custGeom>
              <a:avLst/>
              <a:gdLst>
                <a:gd name="connsiteX0" fmla="*/ 57150 w 1254442"/>
                <a:gd name="connsiteY0" fmla="*/ 0 h 1801939"/>
                <a:gd name="connsiteX1" fmla="*/ 1197293 w 1254442"/>
                <a:gd name="connsiteY1" fmla="*/ 0 h 1801939"/>
                <a:gd name="connsiteX2" fmla="*/ 1254443 w 1254442"/>
                <a:gd name="connsiteY2" fmla="*/ 57150 h 1801939"/>
                <a:gd name="connsiteX3" fmla="*/ 1254443 w 1254442"/>
                <a:gd name="connsiteY3" fmla="*/ 1744789 h 1801939"/>
                <a:gd name="connsiteX4" fmla="*/ 1197293 w 1254442"/>
                <a:gd name="connsiteY4" fmla="*/ 1801939 h 1801939"/>
                <a:gd name="connsiteX5" fmla="*/ 57150 w 1254442"/>
                <a:gd name="connsiteY5" fmla="*/ 1801939 h 1801939"/>
                <a:gd name="connsiteX6" fmla="*/ 0 w 1254442"/>
                <a:gd name="connsiteY6" fmla="*/ 1744789 h 1801939"/>
                <a:gd name="connsiteX7" fmla="*/ 0 w 1254442"/>
                <a:gd name="connsiteY7" fmla="*/ 57150 h 1801939"/>
                <a:gd name="connsiteX8" fmla="*/ 57150 w 1254442"/>
                <a:gd name="connsiteY8" fmla="*/ 0 h 180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442" h="1801939">
                  <a:moveTo>
                    <a:pt x="57150" y="0"/>
                  </a:moveTo>
                  <a:lnTo>
                    <a:pt x="1197293" y="0"/>
                  </a:lnTo>
                  <a:cubicBezTo>
                    <a:pt x="1228725" y="0"/>
                    <a:pt x="1254443" y="25718"/>
                    <a:pt x="1254443" y="57150"/>
                  </a:cubicBezTo>
                  <a:lnTo>
                    <a:pt x="1254443" y="1744789"/>
                  </a:lnTo>
                  <a:cubicBezTo>
                    <a:pt x="1254443" y="1776222"/>
                    <a:pt x="1228725" y="1801939"/>
                    <a:pt x="1197293" y="1801939"/>
                  </a:cubicBezTo>
                  <a:lnTo>
                    <a:pt x="57150" y="1801939"/>
                  </a:lnTo>
                  <a:cubicBezTo>
                    <a:pt x="25718" y="1801939"/>
                    <a:pt x="0" y="1776222"/>
                    <a:pt x="0" y="1744789"/>
                  </a:cubicBezTo>
                  <a:lnTo>
                    <a:pt x="0" y="57150"/>
                  </a:lnTo>
                  <a:cubicBezTo>
                    <a:pt x="0" y="25146"/>
                    <a:pt x="25718" y="0"/>
                    <a:pt x="57150" y="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5" name="Freeform 104">
              <a:extLst>
                <a:ext uri="{FF2B5EF4-FFF2-40B4-BE49-F238E27FC236}">
                  <a16:creationId xmlns:a16="http://schemas.microsoft.com/office/drawing/2014/main" id="{F5E6392D-9D97-2F43-A07B-63E0C2EF50B1}"/>
                </a:ext>
              </a:extLst>
            </p:cNvPr>
            <p:cNvSpPr/>
            <p:nvPr/>
          </p:nvSpPr>
          <p:spPr>
            <a:xfrm>
              <a:off x="3947160" y="2576321"/>
              <a:ext cx="1334452" cy="1881949"/>
            </a:xfrm>
            <a:custGeom>
              <a:avLst/>
              <a:gdLst>
                <a:gd name="connsiteX0" fmla="*/ 1237298 w 1334452"/>
                <a:gd name="connsiteY0" fmla="*/ 1881949 h 1881949"/>
                <a:gd name="connsiteX1" fmla="*/ 97155 w 1334452"/>
                <a:gd name="connsiteY1" fmla="*/ 1881949 h 1881949"/>
                <a:gd name="connsiteX2" fmla="*/ 0 w 1334452"/>
                <a:gd name="connsiteY2" fmla="*/ 1784794 h 1881949"/>
                <a:gd name="connsiteX3" fmla="*/ 0 w 1334452"/>
                <a:gd name="connsiteY3" fmla="*/ 97155 h 1881949"/>
                <a:gd name="connsiteX4" fmla="*/ 97155 w 1334452"/>
                <a:gd name="connsiteY4" fmla="*/ 0 h 1881949"/>
                <a:gd name="connsiteX5" fmla="*/ 1237298 w 1334452"/>
                <a:gd name="connsiteY5" fmla="*/ 0 h 1881949"/>
                <a:gd name="connsiteX6" fmla="*/ 1334453 w 1334452"/>
                <a:gd name="connsiteY6" fmla="*/ 97155 h 1881949"/>
                <a:gd name="connsiteX7" fmla="*/ 1334453 w 1334452"/>
                <a:gd name="connsiteY7" fmla="*/ 1785366 h 1881949"/>
                <a:gd name="connsiteX8" fmla="*/ 1237298 w 1334452"/>
                <a:gd name="connsiteY8" fmla="*/ 1881949 h 1881949"/>
                <a:gd name="connsiteX9" fmla="*/ 97155 w 1334452"/>
                <a:gd name="connsiteY9" fmla="*/ 80010 h 1881949"/>
                <a:gd name="connsiteX10" fmla="*/ 80010 w 1334452"/>
                <a:gd name="connsiteY10" fmla="*/ 97155 h 1881949"/>
                <a:gd name="connsiteX11" fmla="*/ 80010 w 1334452"/>
                <a:gd name="connsiteY11" fmla="*/ 97155 h 1881949"/>
                <a:gd name="connsiteX12" fmla="*/ 80010 w 1334452"/>
                <a:gd name="connsiteY12" fmla="*/ 1785366 h 1881949"/>
                <a:gd name="connsiteX13" fmla="*/ 97155 w 1334452"/>
                <a:gd name="connsiteY13" fmla="*/ 1802511 h 1881949"/>
                <a:gd name="connsiteX14" fmla="*/ 1237298 w 1334452"/>
                <a:gd name="connsiteY14" fmla="*/ 1802511 h 1881949"/>
                <a:gd name="connsiteX15" fmla="*/ 1254443 w 1334452"/>
                <a:gd name="connsiteY15" fmla="*/ 1785366 h 1881949"/>
                <a:gd name="connsiteX16" fmla="*/ 1254443 w 1334452"/>
                <a:gd name="connsiteY16" fmla="*/ 97155 h 1881949"/>
                <a:gd name="connsiteX17" fmla="*/ 1237298 w 1334452"/>
                <a:gd name="connsiteY17" fmla="*/ 80010 h 1881949"/>
                <a:gd name="connsiteX18" fmla="*/ 1237298 w 1334452"/>
                <a:gd name="connsiteY18" fmla="*/ 80010 h 1881949"/>
                <a:gd name="connsiteX19" fmla="*/ 97155 w 1334452"/>
                <a:gd name="connsiteY19" fmla="*/ 80010 h 188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4452" h="1881949">
                  <a:moveTo>
                    <a:pt x="1237298" y="1881949"/>
                  </a:moveTo>
                  <a:lnTo>
                    <a:pt x="97155" y="1881949"/>
                  </a:lnTo>
                  <a:cubicBezTo>
                    <a:pt x="43434" y="1881949"/>
                    <a:pt x="0" y="1838516"/>
                    <a:pt x="0" y="1784794"/>
                  </a:cubicBezTo>
                  <a:lnTo>
                    <a:pt x="0" y="97155"/>
                  </a:lnTo>
                  <a:cubicBezTo>
                    <a:pt x="0" y="43434"/>
                    <a:pt x="43434" y="0"/>
                    <a:pt x="97155" y="0"/>
                  </a:cubicBezTo>
                  <a:lnTo>
                    <a:pt x="1237298" y="0"/>
                  </a:lnTo>
                  <a:cubicBezTo>
                    <a:pt x="1291019" y="0"/>
                    <a:pt x="1334453" y="43434"/>
                    <a:pt x="1334453" y="97155"/>
                  </a:cubicBezTo>
                  <a:lnTo>
                    <a:pt x="1334453" y="1785366"/>
                  </a:lnTo>
                  <a:cubicBezTo>
                    <a:pt x="1334453" y="1838516"/>
                    <a:pt x="1290447" y="1881949"/>
                    <a:pt x="1237298" y="1881949"/>
                  </a:cubicBezTo>
                  <a:close/>
                  <a:moveTo>
                    <a:pt x="97155" y="80010"/>
                  </a:moveTo>
                  <a:cubicBezTo>
                    <a:pt x="87440" y="80010"/>
                    <a:pt x="80010" y="87440"/>
                    <a:pt x="80010" y="97155"/>
                  </a:cubicBezTo>
                  <a:lnTo>
                    <a:pt x="80010" y="97155"/>
                  </a:lnTo>
                  <a:lnTo>
                    <a:pt x="80010" y="1785366"/>
                  </a:lnTo>
                  <a:cubicBezTo>
                    <a:pt x="80010" y="1795082"/>
                    <a:pt x="87440" y="1802511"/>
                    <a:pt x="97155" y="1802511"/>
                  </a:cubicBezTo>
                  <a:lnTo>
                    <a:pt x="1237298" y="1802511"/>
                  </a:lnTo>
                  <a:cubicBezTo>
                    <a:pt x="1247013" y="1802511"/>
                    <a:pt x="1254443" y="1795082"/>
                    <a:pt x="1254443" y="1785366"/>
                  </a:cubicBezTo>
                  <a:lnTo>
                    <a:pt x="1254443" y="97155"/>
                  </a:lnTo>
                  <a:cubicBezTo>
                    <a:pt x="1254443" y="87440"/>
                    <a:pt x="1247013" y="80010"/>
                    <a:pt x="1237298" y="80010"/>
                  </a:cubicBezTo>
                  <a:lnTo>
                    <a:pt x="1237298" y="80010"/>
                  </a:lnTo>
                  <a:lnTo>
                    <a:pt x="97155" y="80010"/>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6" name="Freeform 105">
              <a:extLst>
                <a:ext uri="{FF2B5EF4-FFF2-40B4-BE49-F238E27FC236}">
                  <a16:creationId xmlns:a16="http://schemas.microsoft.com/office/drawing/2014/main" id="{68ACACE2-7168-A94C-9BB3-B57F45707D28}"/>
                </a:ext>
              </a:extLst>
            </p:cNvPr>
            <p:cNvSpPr/>
            <p:nvPr/>
          </p:nvSpPr>
          <p:spPr>
            <a:xfrm>
              <a:off x="4547235" y="4222813"/>
              <a:ext cx="133730" cy="133731"/>
            </a:xfrm>
            <a:custGeom>
              <a:avLst/>
              <a:gdLst>
                <a:gd name="connsiteX0" fmla="*/ 133731 w 133730"/>
                <a:gd name="connsiteY0" fmla="*/ 66865 h 133731"/>
                <a:gd name="connsiteX1" fmla="*/ 66865 w 133730"/>
                <a:gd name="connsiteY1" fmla="*/ 133731 h 133731"/>
                <a:gd name="connsiteX2" fmla="*/ 0 w 133730"/>
                <a:gd name="connsiteY2" fmla="*/ 66865 h 133731"/>
                <a:gd name="connsiteX3" fmla="*/ 66865 w 133730"/>
                <a:gd name="connsiteY3" fmla="*/ 0 h 133731"/>
                <a:gd name="connsiteX4" fmla="*/ 133731 w 133730"/>
                <a:gd name="connsiteY4" fmla="*/ 66865 h 13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30" h="133731">
                  <a:moveTo>
                    <a:pt x="133731" y="66865"/>
                  </a:moveTo>
                  <a:cubicBezTo>
                    <a:pt x="133731" y="103794"/>
                    <a:pt x="103794" y="133731"/>
                    <a:pt x="66865" y="133731"/>
                  </a:cubicBezTo>
                  <a:cubicBezTo>
                    <a:pt x="29937" y="133731"/>
                    <a:pt x="0" y="103794"/>
                    <a:pt x="0" y="66865"/>
                  </a:cubicBezTo>
                  <a:cubicBezTo>
                    <a:pt x="0" y="29937"/>
                    <a:pt x="29937" y="0"/>
                    <a:pt x="66865" y="0"/>
                  </a:cubicBezTo>
                  <a:cubicBezTo>
                    <a:pt x="103794" y="0"/>
                    <a:pt x="133731" y="29937"/>
                    <a:pt x="133731" y="66865"/>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7" name="Freeform 106">
              <a:extLst>
                <a:ext uri="{FF2B5EF4-FFF2-40B4-BE49-F238E27FC236}">
                  <a16:creationId xmlns:a16="http://schemas.microsoft.com/office/drawing/2014/main" id="{D4BFFF23-F80A-6340-9444-612C3E1C7E18}"/>
                </a:ext>
              </a:extLst>
            </p:cNvPr>
            <p:cNvSpPr/>
            <p:nvPr/>
          </p:nvSpPr>
          <p:spPr>
            <a:xfrm>
              <a:off x="4083748" y="4143375"/>
              <a:ext cx="1060704" cy="40005"/>
            </a:xfrm>
            <a:custGeom>
              <a:avLst/>
              <a:gdLst>
                <a:gd name="connsiteX0" fmla="*/ 1040702 w 1060704"/>
                <a:gd name="connsiteY0" fmla="*/ 40005 h 40005"/>
                <a:gd name="connsiteX1" fmla="*/ 20003 w 1060704"/>
                <a:gd name="connsiteY1" fmla="*/ 40005 h 40005"/>
                <a:gd name="connsiteX2" fmla="*/ 0 w 1060704"/>
                <a:gd name="connsiteY2" fmla="*/ 20003 h 40005"/>
                <a:gd name="connsiteX3" fmla="*/ 20003 w 1060704"/>
                <a:gd name="connsiteY3" fmla="*/ 0 h 40005"/>
                <a:gd name="connsiteX4" fmla="*/ 1040702 w 1060704"/>
                <a:gd name="connsiteY4" fmla="*/ 0 h 40005"/>
                <a:gd name="connsiteX5" fmla="*/ 1060704 w 1060704"/>
                <a:gd name="connsiteY5" fmla="*/ 20003 h 40005"/>
                <a:gd name="connsiteX6" fmla="*/ 1040702 w 1060704"/>
                <a:gd name="connsiteY6"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704" h="40005">
                  <a:moveTo>
                    <a:pt x="1040702" y="40005"/>
                  </a:moveTo>
                  <a:lnTo>
                    <a:pt x="20003" y="40005"/>
                  </a:lnTo>
                  <a:cubicBezTo>
                    <a:pt x="9144" y="40005"/>
                    <a:pt x="0" y="30861"/>
                    <a:pt x="0" y="20003"/>
                  </a:cubicBezTo>
                  <a:cubicBezTo>
                    <a:pt x="0" y="9144"/>
                    <a:pt x="9144" y="0"/>
                    <a:pt x="20003" y="0"/>
                  </a:cubicBezTo>
                  <a:lnTo>
                    <a:pt x="1040702" y="0"/>
                  </a:lnTo>
                  <a:cubicBezTo>
                    <a:pt x="1051560" y="0"/>
                    <a:pt x="1060704" y="9144"/>
                    <a:pt x="1060704" y="20003"/>
                  </a:cubicBezTo>
                  <a:cubicBezTo>
                    <a:pt x="1060704" y="30861"/>
                    <a:pt x="1051560" y="40005"/>
                    <a:pt x="1040702" y="40005"/>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8" name="Freeform 107">
              <a:extLst>
                <a:ext uri="{FF2B5EF4-FFF2-40B4-BE49-F238E27FC236}">
                  <a16:creationId xmlns:a16="http://schemas.microsoft.com/office/drawing/2014/main" id="{770BFA8E-4971-9E43-8D0A-B437C2E9BE8A}"/>
                </a:ext>
              </a:extLst>
            </p:cNvPr>
            <p:cNvSpPr/>
            <p:nvPr/>
          </p:nvSpPr>
          <p:spPr>
            <a:xfrm>
              <a:off x="4083748" y="2776346"/>
              <a:ext cx="1060704" cy="40005"/>
            </a:xfrm>
            <a:custGeom>
              <a:avLst/>
              <a:gdLst>
                <a:gd name="connsiteX0" fmla="*/ 1040702 w 1060704"/>
                <a:gd name="connsiteY0" fmla="*/ 40005 h 40005"/>
                <a:gd name="connsiteX1" fmla="*/ 20003 w 1060704"/>
                <a:gd name="connsiteY1" fmla="*/ 40005 h 40005"/>
                <a:gd name="connsiteX2" fmla="*/ 0 w 1060704"/>
                <a:gd name="connsiteY2" fmla="*/ 20003 h 40005"/>
                <a:gd name="connsiteX3" fmla="*/ 20003 w 1060704"/>
                <a:gd name="connsiteY3" fmla="*/ 0 h 40005"/>
                <a:gd name="connsiteX4" fmla="*/ 1040702 w 1060704"/>
                <a:gd name="connsiteY4" fmla="*/ 0 h 40005"/>
                <a:gd name="connsiteX5" fmla="*/ 1060704 w 1060704"/>
                <a:gd name="connsiteY5" fmla="*/ 20003 h 40005"/>
                <a:gd name="connsiteX6" fmla="*/ 1040702 w 1060704"/>
                <a:gd name="connsiteY6"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704" h="40005">
                  <a:moveTo>
                    <a:pt x="1040702" y="40005"/>
                  </a:moveTo>
                  <a:lnTo>
                    <a:pt x="20003" y="40005"/>
                  </a:lnTo>
                  <a:cubicBezTo>
                    <a:pt x="9144" y="40005"/>
                    <a:pt x="0" y="30861"/>
                    <a:pt x="0" y="20003"/>
                  </a:cubicBezTo>
                  <a:cubicBezTo>
                    <a:pt x="0" y="9144"/>
                    <a:pt x="9144" y="0"/>
                    <a:pt x="20003" y="0"/>
                  </a:cubicBezTo>
                  <a:lnTo>
                    <a:pt x="1040702" y="0"/>
                  </a:lnTo>
                  <a:cubicBezTo>
                    <a:pt x="1051560" y="0"/>
                    <a:pt x="1060704" y="9144"/>
                    <a:pt x="1060704" y="20003"/>
                  </a:cubicBezTo>
                  <a:cubicBezTo>
                    <a:pt x="1060704" y="30861"/>
                    <a:pt x="1051560" y="40005"/>
                    <a:pt x="1040702" y="40005"/>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9" name="Freeform 108">
              <a:extLst>
                <a:ext uri="{FF2B5EF4-FFF2-40B4-BE49-F238E27FC236}">
                  <a16:creationId xmlns:a16="http://schemas.microsoft.com/office/drawing/2014/main" id="{5A90AD6A-254C-6043-92F7-9564EE21CC1D}"/>
                </a:ext>
              </a:extLst>
            </p:cNvPr>
            <p:cNvSpPr/>
            <p:nvPr/>
          </p:nvSpPr>
          <p:spPr>
            <a:xfrm>
              <a:off x="4277662" y="3257550"/>
              <a:ext cx="661660" cy="556641"/>
            </a:xfrm>
            <a:custGeom>
              <a:avLst/>
              <a:gdLst>
                <a:gd name="connsiteX0" fmla="*/ 331295 w 661660"/>
                <a:gd name="connsiteY0" fmla="*/ 556641 h 556641"/>
                <a:gd name="connsiteX1" fmla="*/ 296433 w 661660"/>
                <a:gd name="connsiteY1" fmla="*/ 543496 h 556641"/>
                <a:gd name="connsiteX2" fmla="*/ 69548 w 661660"/>
                <a:gd name="connsiteY2" fmla="*/ 348615 h 556641"/>
                <a:gd name="connsiteX3" fmla="*/ 66119 w 661660"/>
                <a:gd name="connsiteY3" fmla="*/ 345186 h 556641"/>
                <a:gd name="connsiteX4" fmla="*/ 51831 w 661660"/>
                <a:gd name="connsiteY4" fmla="*/ 62294 h 556641"/>
                <a:gd name="connsiteX5" fmla="*/ 59832 w 661660"/>
                <a:gd name="connsiteY5" fmla="*/ 53721 h 556641"/>
                <a:gd name="connsiteX6" fmla="*/ 322722 w 661660"/>
                <a:gd name="connsiteY6" fmla="*/ 54864 h 556641"/>
                <a:gd name="connsiteX7" fmla="*/ 330723 w 661660"/>
                <a:gd name="connsiteY7" fmla="*/ 63436 h 556641"/>
                <a:gd name="connsiteX8" fmla="*/ 471312 w 661660"/>
                <a:gd name="connsiteY8" fmla="*/ 0 h 556641"/>
                <a:gd name="connsiteX9" fmla="*/ 661622 w 661660"/>
                <a:gd name="connsiteY9" fmla="*/ 194310 h 556641"/>
                <a:gd name="connsiteX10" fmla="*/ 597042 w 661660"/>
                <a:gd name="connsiteY10" fmla="*/ 344043 h 556641"/>
                <a:gd name="connsiteX11" fmla="*/ 592470 w 661660"/>
                <a:gd name="connsiteY11" fmla="*/ 348615 h 556641"/>
                <a:gd name="connsiteX12" fmla="*/ 365585 w 661660"/>
                <a:gd name="connsiteY12" fmla="*/ 544068 h 556641"/>
                <a:gd name="connsiteX13" fmla="*/ 331295 w 661660"/>
                <a:gd name="connsiteY13" fmla="*/ 556641 h 556641"/>
                <a:gd name="connsiteX14" fmla="*/ 96980 w 661660"/>
                <a:gd name="connsiteY14" fmla="*/ 318897 h 556641"/>
                <a:gd name="connsiteX15" fmla="*/ 322722 w 661660"/>
                <a:gd name="connsiteY15" fmla="*/ 513207 h 556641"/>
                <a:gd name="connsiteX16" fmla="*/ 339867 w 661660"/>
                <a:gd name="connsiteY16" fmla="*/ 513207 h 556641"/>
                <a:gd name="connsiteX17" fmla="*/ 565610 w 661660"/>
                <a:gd name="connsiteY17" fmla="*/ 318897 h 556641"/>
                <a:gd name="connsiteX18" fmla="*/ 568467 w 661660"/>
                <a:gd name="connsiteY18" fmla="*/ 315468 h 556641"/>
                <a:gd name="connsiteX19" fmla="*/ 621617 w 661660"/>
                <a:gd name="connsiteY19" fmla="*/ 194310 h 556641"/>
                <a:gd name="connsiteX20" fmla="*/ 471312 w 661660"/>
                <a:gd name="connsiteY20" fmla="*/ 39434 h 556641"/>
                <a:gd name="connsiteX21" fmla="*/ 353583 w 661660"/>
                <a:gd name="connsiteY21" fmla="*/ 98298 h 556641"/>
                <a:gd name="connsiteX22" fmla="*/ 313578 w 661660"/>
                <a:gd name="connsiteY22" fmla="*/ 103441 h 556641"/>
                <a:gd name="connsiteX23" fmla="*/ 308435 w 661660"/>
                <a:gd name="connsiteY23" fmla="*/ 98298 h 556641"/>
                <a:gd name="connsiteX24" fmla="*/ 192992 w 661660"/>
                <a:gd name="connsiteY24" fmla="*/ 38862 h 556641"/>
                <a:gd name="connsiteX25" fmla="*/ 87836 w 661660"/>
                <a:gd name="connsiteY25" fmla="*/ 81153 h 556641"/>
                <a:gd name="connsiteX26" fmla="*/ 86693 w 661660"/>
                <a:gd name="connsiteY26" fmla="*/ 308039 h 556641"/>
                <a:gd name="connsiteX27" fmla="*/ 94122 w 661660"/>
                <a:gd name="connsiteY27" fmla="*/ 315468 h 556641"/>
                <a:gd name="connsiteX28" fmla="*/ 96980 w 661660"/>
                <a:gd name="connsiteY28" fmla="*/ 318897 h 556641"/>
                <a:gd name="connsiteX29" fmla="*/ 96980 w 661660"/>
                <a:gd name="connsiteY29" fmla="*/ 318897 h 556641"/>
                <a:gd name="connsiteX30" fmla="*/ 97551 w 661660"/>
                <a:gd name="connsiteY30" fmla="*/ 320040 h 556641"/>
                <a:gd name="connsiteX31" fmla="*/ 97551 w 661660"/>
                <a:gd name="connsiteY31" fmla="*/ 320040 h 55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1660" h="556641">
                  <a:moveTo>
                    <a:pt x="331295" y="556641"/>
                  </a:moveTo>
                  <a:cubicBezTo>
                    <a:pt x="318722" y="556641"/>
                    <a:pt x="306149" y="552069"/>
                    <a:pt x="296433" y="543496"/>
                  </a:cubicBezTo>
                  <a:lnTo>
                    <a:pt x="69548" y="348615"/>
                  </a:lnTo>
                  <a:cubicBezTo>
                    <a:pt x="68405" y="347472"/>
                    <a:pt x="67262" y="346329"/>
                    <a:pt x="66119" y="345186"/>
                  </a:cubicBezTo>
                  <a:cubicBezTo>
                    <a:pt x="-16177" y="270891"/>
                    <a:pt x="-22464" y="144018"/>
                    <a:pt x="51831" y="62294"/>
                  </a:cubicBezTo>
                  <a:cubicBezTo>
                    <a:pt x="54689" y="59436"/>
                    <a:pt x="56975" y="56579"/>
                    <a:pt x="59832" y="53721"/>
                  </a:cubicBezTo>
                  <a:cubicBezTo>
                    <a:pt x="132984" y="-18288"/>
                    <a:pt x="250713" y="-17716"/>
                    <a:pt x="322722" y="54864"/>
                  </a:cubicBezTo>
                  <a:cubicBezTo>
                    <a:pt x="325580" y="57721"/>
                    <a:pt x="327866" y="60579"/>
                    <a:pt x="330723" y="63436"/>
                  </a:cubicBezTo>
                  <a:cubicBezTo>
                    <a:pt x="366156" y="22860"/>
                    <a:pt x="417020" y="0"/>
                    <a:pt x="471312" y="0"/>
                  </a:cubicBezTo>
                  <a:cubicBezTo>
                    <a:pt x="575325" y="0"/>
                    <a:pt x="660479" y="86868"/>
                    <a:pt x="661622" y="194310"/>
                  </a:cubicBezTo>
                  <a:cubicBezTo>
                    <a:pt x="662765" y="251460"/>
                    <a:pt x="638762" y="305753"/>
                    <a:pt x="597042" y="344043"/>
                  </a:cubicBezTo>
                  <a:cubicBezTo>
                    <a:pt x="595899" y="345758"/>
                    <a:pt x="594185" y="347472"/>
                    <a:pt x="592470" y="348615"/>
                  </a:cubicBezTo>
                  <a:lnTo>
                    <a:pt x="365585" y="544068"/>
                  </a:lnTo>
                  <a:cubicBezTo>
                    <a:pt x="355869" y="552069"/>
                    <a:pt x="343868" y="556641"/>
                    <a:pt x="331295" y="556641"/>
                  </a:cubicBezTo>
                  <a:close/>
                  <a:moveTo>
                    <a:pt x="96980" y="318897"/>
                  </a:moveTo>
                  <a:lnTo>
                    <a:pt x="322722" y="513207"/>
                  </a:lnTo>
                  <a:cubicBezTo>
                    <a:pt x="327866" y="517779"/>
                    <a:pt x="334724" y="517779"/>
                    <a:pt x="339867" y="513207"/>
                  </a:cubicBezTo>
                  <a:lnTo>
                    <a:pt x="565610" y="318897"/>
                  </a:lnTo>
                  <a:cubicBezTo>
                    <a:pt x="566181" y="317754"/>
                    <a:pt x="567324" y="316611"/>
                    <a:pt x="568467" y="315468"/>
                  </a:cubicBezTo>
                  <a:cubicBezTo>
                    <a:pt x="602757" y="284607"/>
                    <a:pt x="622188" y="240601"/>
                    <a:pt x="621617" y="194310"/>
                  </a:cubicBezTo>
                  <a:cubicBezTo>
                    <a:pt x="620474" y="109156"/>
                    <a:pt x="553037" y="39434"/>
                    <a:pt x="471312" y="39434"/>
                  </a:cubicBezTo>
                  <a:cubicBezTo>
                    <a:pt x="425021" y="39434"/>
                    <a:pt x="381587" y="61722"/>
                    <a:pt x="353583" y="98298"/>
                  </a:cubicBezTo>
                  <a:cubicBezTo>
                    <a:pt x="343868" y="110871"/>
                    <a:pt x="326151" y="113157"/>
                    <a:pt x="313578" y="103441"/>
                  </a:cubicBezTo>
                  <a:cubicBezTo>
                    <a:pt x="311864" y="101727"/>
                    <a:pt x="310149" y="100584"/>
                    <a:pt x="308435" y="98298"/>
                  </a:cubicBezTo>
                  <a:cubicBezTo>
                    <a:pt x="281003" y="61722"/>
                    <a:pt x="238712" y="40005"/>
                    <a:pt x="192992" y="38862"/>
                  </a:cubicBezTo>
                  <a:cubicBezTo>
                    <a:pt x="153558" y="38291"/>
                    <a:pt x="115839" y="53721"/>
                    <a:pt x="87836" y="81153"/>
                  </a:cubicBezTo>
                  <a:cubicBezTo>
                    <a:pt x="24971" y="143446"/>
                    <a:pt x="24399" y="245174"/>
                    <a:pt x="86693" y="308039"/>
                  </a:cubicBezTo>
                  <a:cubicBezTo>
                    <a:pt x="88979" y="310324"/>
                    <a:pt x="91836" y="313182"/>
                    <a:pt x="94122" y="315468"/>
                  </a:cubicBezTo>
                  <a:cubicBezTo>
                    <a:pt x="95265" y="317183"/>
                    <a:pt x="95837" y="318326"/>
                    <a:pt x="96980" y="318897"/>
                  </a:cubicBezTo>
                  <a:lnTo>
                    <a:pt x="96980" y="318897"/>
                  </a:lnTo>
                  <a:close/>
                  <a:moveTo>
                    <a:pt x="97551" y="320040"/>
                  </a:moveTo>
                  <a:lnTo>
                    <a:pt x="97551" y="320040"/>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0" name="Freeform 109">
              <a:extLst>
                <a:ext uri="{FF2B5EF4-FFF2-40B4-BE49-F238E27FC236}">
                  <a16:creationId xmlns:a16="http://schemas.microsoft.com/office/drawing/2014/main" id="{7EAD2122-CBC9-184E-A394-BA95993C0288}"/>
                </a:ext>
              </a:extLst>
            </p:cNvPr>
            <p:cNvSpPr/>
            <p:nvPr/>
          </p:nvSpPr>
          <p:spPr>
            <a:xfrm>
              <a:off x="4711826" y="3381565"/>
              <a:ext cx="85725" cy="442912"/>
            </a:xfrm>
            <a:custGeom>
              <a:avLst/>
              <a:gdLst>
                <a:gd name="connsiteX0" fmla="*/ 42863 w 85725"/>
                <a:gd name="connsiteY0" fmla="*/ 0 h 442912"/>
                <a:gd name="connsiteX1" fmla="*/ 42863 w 85725"/>
                <a:gd name="connsiteY1" fmla="*/ 0 h 442912"/>
                <a:gd name="connsiteX2" fmla="*/ 85725 w 85725"/>
                <a:gd name="connsiteY2" fmla="*/ 42863 h 442912"/>
                <a:gd name="connsiteX3" fmla="*/ 85725 w 85725"/>
                <a:gd name="connsiteY3" fmla="*/ 400050 h 442912"/>
                <a:gd name="connsiteX4" fmla="*/ 42863 w 85725"/>
                <a:gd name="connsiteY4" fmla="*/ 442913 h 442912"/>
                <a:gd name="connsiteX5" fmla="*/ 42863 w 85725"/>
                <a:gd name="connsiteY5" fmla="*/ 442913 h 442912"/>
                <a:gd name="connsiteX6" fmla="*/ 0 w 85725"/>
                <a:gd name="connsiteY6" fmla="*/ 400050 h 442912"/>
                <a:gd name="connsiteX7" fmla="*/ 0 w 85725"/>
                <a:gd name="connsiteY7" fmla="*/ 42863 h 442912"/>
                <a:gd name="connsiteX8" fmla="*/ 42863 w 85725"/>
                <a:gd name="connsiteY8" fmla="*/ 0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442912">
                  <a:moveTo>
                    <a:pt x="42863" y="0"/>
                  </a:moveTo>
                  <a:lnTo>
                    <a:pt x="42863" y="0"/>
                  </a:lnTo>
                  <a:cubicBezTo>
                    <a:pt x="66294" y="0"/>
                    <a:pt x="85725" y="18859"/>
                    <a:pt x="85725" y="42863"/>
                  </a:cubicBezTo>
                  <a:lnTo>
                    <a:pt x="85725" y="400050"/>
                  </a:lnTo>
                  <a:cubicBezTo>
                    <a:pt x="85725" y="423481"/>
                    <a:pt x="66866" y="442913"/>
                    <a:pt x="42863" y="442913"/>
                  </a:cubicBezTo>
                  <a:lnTo>
                    <a:pt x="42863" y="442913"/>
                  </a:lnTo>
                  <a:cubicBezTo>
                    <a:pt x="19431" y="442913"/>
                    <a:pt x="0" y="424053"/>
                    <a:pt x="0" y="400050"/>
                  </a:cubicBezTo>
                  <a:lnTo>
                    <a:pt x="0" y="42863"/>
                  </a:lnTo>
                  <a:cubicBezTo>
                    <a:pt x="572" y="18859"/>
                    <a:pt x="19431" y="0"/>
                    <a:pt x="42863"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1" name="Freeform 110">
              <a:extLst>
                <a:ext uri="{FF2B5EF4-FFF2-40B4-BE49-F238E27FC236}">
                  <a16:creationId xmlns:a16="http://schemas.microsoft.com/office/drawing/2014/main" id="{7380D7DE-B436-A34D-995D-FC31BFE2405B}"/>
                </a:ext>
              </a:extLst>
            </p:cNvPr>
            <p:cNvSpPr/>
            <p:nvPr/>
          </p:nvSpPr>
          <p:spPr>
            <a:xfrm>
              <a:off x="4839271" y="3509010"/>
              <a:ext cx="85725" cy="156591"/>
            </a:xfrm>
            <a:custGeom>
              <a:avLst/>
              <a:gdLst>
                <a:gd name="connsiteX0" fmla="*/ 42863 w 85725"/>
                <a:gd name="connsiteY0" fmla="*/ 0 h 156591"/>
                <a:gd name="connsiteX1" fmla="*/ 42863 w 85725"/>
                <a:gd name="connsiteY1" fmla="*/ 0 h 156591"/>
                <a:gd name="connsiteX2" fmla="*/ 85725 w 85725"/>
                <a:gd name="connsiteY2" fmla="*/ 42863 h 156591"/>
                <a:gd name="connsiteX3" fmla="*/ 85725 w 85725"/>
                <a:gd name="connsiteY3" fmla="*/ 113729 h 156591"/>
                <a:gd name="connsiteX4" fmla="*/ 42863 w 85725"/>
                <a:gd name="connsiteY4" fmla="*/ 156591 h 156591"/>
                <a:gd name="connsiteX5" fmla="*/ 42863 w 85725"/>
                <a:gd name="connsiteY5" fmla="*/ 156591 h 156591"/>
                <a:gd name="connsiteX6" fmla="*/ 0 w 85725"/>
                <a:gd name="connsiteY6" fmla="*/ 113729 h 156591"/>
                <a:gd name="connsiteX7" fmla="*/ 0 w 85725"/>
                <a:gd name="connsiteY7" fmla="*/ 42863 h 156591"/>
                <a:gd name="connsiteX8" fmla="*/ 42863 w 85725"/>
                <a:gd name="connsiteY8" fmla="*/ 0 h 1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156591">
                  <a:moveTo>
                    <a:pt x="42863" y="0"/>
                  </a:moveTo>
                  <a:lnTo>
                    <a:pt x="42863" y="0"/>
                  </a:lnTo>
                  <a:cubicBezTo>
                    <a:pt x="66294" y="0"/>
                    <a:pt x="85725" y="18859"/>
                    <a:pt x="85725" y="42863"/>
                  </a:cubicBezTo>
                  <a:lnTo>
                    <a:pt x="85725" y="113729"/>
                  </a:lnTo>
                  <a:cubicBezTo>
                    <a:pt x="85725" y="137160"/>
                    <a:pt x="66865" y="156591"/>
                    <a:pt x="42863" y="156591"/>
                  </a:cubicBezTo>
                  <a:lnTo>
                    <a:pt x="42863" y="156591"/>
                  </a:lnTo>
                  <a:cubicBezTo>
                    <a:pt x="19431" y="156591"/>
                    <a:pt x="0" y="137731"/>
                    <a:pt x="0" y="113729"/>
                  </a:cubicBezTo>
                  <a:lnTo>
                    <a:pt x="0" y="42863"/>
                  </a:lnTo>
                  <a:cubicBezTo>
                    <a:pt x="572" y="18859"/>
                    <a:pt x="19431" y="0"/>
                    <a:pt x="42863"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2" name="Freeform 111">
              <a:extLst>
                <a:ext uri="{FF2B5EF4-FFF2-40B4-BE49-F238E27FC236}">
                  <a16:creationId xmlns:a16="http://schemas.microsoft.com/office/drawing/2014/main" id="{01969398-0383-014B-9555-59F91D9CF423}"/>
                </a:ext>
              </a:extLst>
            </p:cNvPr>
            <p:cNvSpPr/>
            <p:nvPr/>
          </p:nvSpPr>
          <p:spPr>
            <a:xfrm>
              <a:off x="4584382" y="3423856"/>
              <a:ext cx="85725" cy="296608"/>
            </a:xfrm>
            <a:custGeom>
              <a:avLst/>
              <a:gdLst>
                <a:gd name="connsiteX0" fmla="*/ 42863 w 85725"/>
                <a:gd name="connsiteY0" fmla="*/ 0 h 296608"/>
                <a:gd name="connsiteX1" fmla="*/ 42863 w 85725"/>
                <a:gd name="connsiteY1" fmla="*/ 0 h 296608"/>
                <a:gd name="connsiteX2" fmla="*/ 85725 w 85725"/>
                <a:gd name="connsiteY2" fmla="*/ 42863 h 296608"/>
                <a:gd name="connsiteX3" fmla="*/ 85725 w 85725"/>
                <a:gd name="connsiteY3" fmla="*/ 253746 h 296608"/>
                <a:gd name="connsiteX4" fmla="*/ 42863 w 85725"/>
                <a:gd name="connsiteY4" fmla="*/ 296609 h 296608"/>
                <a:gd name="connsiteX5" fmla="*/ 42863 w 85725"/>
                <a:gd name="connsiteY5" fmla="*/ 296609 h 296608"/>
                <a:gd name="connsiteX6" fmla="*/ 0 w 85725"/>
                <a:gd name="connsiteY6" fmla="*/ 253746 h 296608"/>
                <a:gd name="connsiteX7" fmla="*/ 0 w 85725"/>
                <a:gd name="connsiteY7" fmla="*/ 42863 h 296608"/>
                <a:gd name="connsiteX8" fmla="*/ 42863 w 85725"/>
                <a:gd name="connsiteY8" fmla="*/ 0 h 29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296608">
                  <a:moveTo>
                    <a:pt x="42863" y="0"/>
                  </a:moveTo>
                  <a:lnTo>
                    <a:pt x="42863" y="0"/>
                  </a:lnTo>
                  <a:cubicBezTo>
                    <a:pt x="66294" y="0"/>
                    <a:pt x="85725" y="18860"/>
                    <a:pt x="85725" y="42863"/>
                  </a:cubicBezTo>
                  <a:lnTo>
                    <a:pt x="85725" y="253746"/>
                  </a:lnTo>
                  <a:cubicBezTo>
                    <a:pt x="85725" y="277178"/>
                    <a:pt x="66866" y="296609"/>
                    <a:pt x="42863" y="296609"/>
                  </a:cubicBezTo>
                  <a:lnTo>
                    <a:pt x="42863" y="296609"/>
                  </a:lnTo>
                  <a:cubicBezTo>
                    <a:pt x="19431" y="296609"/>
                    <a:pt x="0" y="277749"/>
                    <a:pt x="0" y="253746"/>
                  </a:cubicBezTo>
                  <a:lnTo>
                    <a:pt x="0" y="42863"/>
                  </a:lnTo>
                  <a:cubicBezTo>
                    <a:pt x="572" y="18860"/>
                    <a:pt x="19431" y="0"/>
                    <a:pt x="42863"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3" name="Freeform 112">
              <a:extLst>
                <a:ext uri="{FF2B5EF4-FFF2-40B4-BE49-F238E27FC236}">
                  <a16:creationId xmlns:a16="http://schemas.microsoft.com/office/drawing/2014/main" id="{F6EE2636-28E2-644A-8540-2AFBB1BFDEEE}"/>
                </a:ext>
              </a:extLst>
            </p:cNvPr>
            <p:cNvSpPr/>
            <p:nvPr/>
          </p:nvSpPr>
          <p:spPr>
            <a:xfrm>
              <a:off x="5697484" y="1848178"/>
              <a:ext cx="1355822" cy="1141337"/>
            </a:xfrm>
            <a:custGeom>
              <a:avLst/>
              <a:gdLst>
                <a:gd name="connsiteX0" fmla="*/ 678550 w 1355822"/>
                <a:gd name="connsiteY0" fmla="*/ 1141337 h 1141337"/>
                <a:gd name="connsiteX1" fmla="*/ 608256 w 1355822"/>
                <a:gd name="connsiteY1" fmla="*/ 1115049 h 1141337"/>
                <a:gd name="connsiteX2" fmla="*/ 142483 w 1355822"/>
                <a:gd name="connsiteY2" fmla="*/ 714427 h 1141337"/>
                <a:gd name="connsiteX3" fmla="*/ 135625 w 1355822"/>
                <a:gd name="connsiteY3" fmla="*/ 707569 h 1141337"/>
                <a:gd name="connsiteX4" fmla="*/ 105907 w 1355822"/>
                <a:gd name="connsiteY4" fmla="*/ 127497 h 1141337"/>
                <a:gd name="connsiteX5" fmla="*/ 122481 w 1355822"/>
                <a:gd name="connsiteY5" fmla="*/ 110352 h 1141337"/>
                <a:gd name="connsiteX6" fmla="*/ 661405 w 1355822"/>
                <a:gd name="connsiteY6" fmla="*/ 112638 h 1141337"/>
                <a:gd name="connsiteX7" fmla="*/ 678550 w 1355822"/>
                <a:gd name="connsiteY7" fmla="*/ 130925 h 1141337"/>
                <a:gd name="connsiteX8" fmla="*/ 1217475 w 1355822"/>
                <a:gd name="connsiteY8" fmla="*/ 93778 h 1141337"/>
                <a:gd name="connsiteX9" fmla="*/ 1240906 w 1355822"/>
                <a:gd name="connsiteY9" fmla="*/ 116067 h 1141337"/>
                <a:gd name="connsiteX10" fmla="*/ 1355778 w 1355822"/>
                <a:gd name="connsiteY10" fmla="*/ 397244 h 1141337"/>
                <a:gd name="connsiteX11" fmla="*/ 1355778 w 1355822"/>
                <a:gd name="connsiteY11" fmla="*/ 397244 h 1141337"/>
                <a:gd name="connsiteX12" fmla="*/ 1223190 w 1355822"/>
                <a:gd name="connsiteY12" fmla="*/ 704712 h 1141337"/>
                <a:gd name="connsiteX13" fmla="*/ 1214617 w 1355822"/>
                <a:gd name="connsiteY13" fmla="*/ 713855 h 1141337"/>
                <a:gd name="connsiteX14" fmla="*/ 748845 w 1355822"/>
                <a:gd name="connsiteY14" fmla="*/ 1114477 h 1141337"/>
                <a:gd name="connsiteX15" fmla="*/ 678550 w 1355822"/>
                <a:gd name="connsiteY15" fmla="*/ 1141337 h 1141337"/>
                <a:gd name="connsiteX16" fmla="*/ 196776 w 1355822"/>
                <a:gd name="connsiteY16" fmla="*/ 654991 h 1141337"/>
                <a:gd name="connsiteX17" fmla="*/ 660834 w 1355822"/>
                <a:gd name="connsiteY17" fmla="*/ 1054470 h 1141337"/>
                <a:gd name="connsiteX18" fmla="*/ 697410 w 1355822"/>
                <a:gd name="connsiteY18" fmla="*/ 1054470 h 1141337"/>
                <a:gd name="connsiteX19" fmla="*/ 1161468 w 1355822"/>
                <a:gd name="connsiteY19" fmla="*/ 654991 h 1141337"/>
                <a:gd name="connsiteX20" fmla="*/ 1167183 w 1355822"/>
                <a:gd name="connsiteY20" fmla="*/ 648133 h 1141337"/>
                <a:gd name="connsiteX21" fmla="*/ 1276339 w 1355822"/>
                <a:gd name="connsiteY21" fmla="*/ 398959 h 1141337"/>
                <a:gd name="connsiteX22" fmla="*/ 1276339 w 1355822"/>
                <a:gd name="connsiteY22" fmla="*/ 398959 h 1141337"/>
                <a:gd name="connsiteX23" fmla="*/ 1183756 w 1355822"/>
                <a:gd name="connsiteY23" fmla="*/ 172645 h 1141337"/>
                <a:gd name="connsiteX24" fmla="*/ 755703 w 1355822"/>
                <a:gd name="connsiteY24" fmla="*/ 165215 h 1141337"/>
                <a:gd name="connsiteX25" fmla="*/ 723127 w 1355822"/>
                <a:gd name="connsiteY25" fmla="*/ 201792 h 1141337"/>
                <a:gd name="connsiteX26" fmla="*/ 643117 w 1355822"/>
                <a:gd name="connsiteY26" fmla="*/ 212650 h 1141337"/>
                <a:gd name="connsiteX27" fmla="*/ 632259 w 1355822"/>
                <a:gd name="connsiteY27" fmla="*/ 201792 h 1141337"/>
                <a:gd name="connsiteX28" fmla="*/ 210492 w 1355822"/>
                <a:gd name="connsiteY28" fmla="*/ 139498 h 1141337"/>
                <a:gd name="connsiteX29" fmla="*/ 177916 w 1355822"/>
                <a:gd name="connsiteY29" fmla="*/ 167502 h 1141337"/>
                <a:gd name="connsiteX30" fmla="*/ 175059 w 1355822"/>
                <a:gd name="connsiteY30" fmla="*/ 634989 h 1141337"/>
                <a:gd name="connsiteX31" fmla="*/ 190489 w 1355822"/>
                <a:gd name="connsiteY31" fmla="*/ 649848 h 1141337"/>
                <a:gd name="connsiteX32" fmla="*/ 196776 w 1355822"/>
                <a:gd name="connsiteY32" fmla="*/ 654991 h 1141337"/>
                <a:gd name="connsiteX33" fmla="*/ 1159753 w 1355822"/>
                <a:gd name="connsiteY33" fmla="*/ 657277 h 1141337"/>
                <a:gd name="connsiteX34" fmla="*/ 1159753 w 1355822"/>
                <a:gd name="connsiteY34" fmla="*/ 657277 h 114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55822" h="1141337">
                  <a:moveTo>
                    <a:pt x="678550" y="1141337"/>
                  </a:moveTo>
                  <a:cubicBezTo>
                    <a:pt x="652833" y="1141337"/>
                    <a:pt x="627687" y="1132194"/>
                    <a:pt x="608256" y="1115049"/>
                  </a:cubicBezTo>
                  <a:lnTo>
                    <a:pt x="142483" y="714427"/>
                  </a:lnTo>
                  <a:cubicBezTo>
                    <a:pt x="140197" y="712141"/>
                    <a:pt x="137911" y="710427"/>
                    <a:pt x="135625" y="707569"/>
                  </a:cubicBezTo>
                  <a:cubicBezTo>
                    <a:pt x="-32967" y="555550"/>
                    <a:pt x="-46112" y="296089"/>
                    <a:pt x="105907" y="127497"/>
                  </a:cubicBezTo>
                  <a:cubicBezTo>
                    <a:pt x="111051" y="121782"/>
                    <a:pt x="116766" y="116067"/>
                    <a:pt x="122481" y="110352"/>
                  </a:cubicBezTo>
                  <a:cubicBezTo>
                    <a:pt x="271642" y="-37667"/>
                    <a:pt x="512815" y="-36524"/>
                    <a:pt x="661405" y="112638"/>
                  </a:cubicBezTo>
                  <a:cubicBezTo>
                    <a:pt x="667120" y="118353"/>
                    <a:pt x="672835" y="124639"/>
                    <a:pt x="678550" y="130925"/>
                  </a:cubicBezTo>
                  <a:cubicBezTo>
                    <a:pt x="817425" y="-27951"/>
                    <a:pt x="1058598" y="-44525"/>
                    <a:pt x="1217475" y="93778"/>
                  </a:cubicBezTo>
                  <a:cubicBezTo>
                    <a:pt x="1225476" y="100636"/>
                    <a:pt x="1233477" y="108637"/>
                    <a:pt x="1240906" y="116067"/>
                  </a:cubicBezTo>
                  <a:cubicBezTo>
                    <a:pt x="1314058" y="191504"/>
                    <a:pt x="1355206" y="292089"/>
                    <a:pt x="1355778" y="397244"/>
                  </a:cubicBezTo>
                  <a:lnTo>
                    <a:pt x="1355778" y="397244"/>
                  </a:lnTo>
                  <a:cubicBezTo>
                    <a:pt x="1357492" y="513830"/>
                    <a:pt x="1309486" y="625845"/>
                    <a:pt x="1223190" y="704712"/>
                  </a:cubicBezTo>
                  <a:cubicBezTo>
                    <a:pt x="1220332" y="708140"/>
                    <a:pt x="1217475" y="710998"/>
                    <a:pt x="1214617" y="713855"/>
                  </a:cubicBezTo>
                  <a:lnTo>
                    <a:pt x="748845" y="1114477"/>
                  </a:lnTo>
                  <a:cubicBezTo>
                    <a:pt x="729414" y="1132194"/>
                    <a:pt x="704268" y="1141337"/>
                    <a:pt x="678550" y="1141337"/>
                  </a:cubicBezTo>
                  <a:close/>
                  <a:moveTo>
                    <a:pt x="196776" y="654991"/>
                  </a:moveTo>
                  <a:lnTo>
                    <a:pt x="660834" y="1054470"/>
                  </a:lnTo>
                  <a:cubicBezTo>
                    <a:pt x="671121" y="1063614"/>
                    <a:pt x="687123" y="1063614"/>
                    <a:pt x="697410" y="1054470"/>
                  </a:cubicBezTo>
                  <a:lnTo>
                    <a:pt x="1161468" y="654991"/>
                  </a:lnTo>
                  <a:cubicBezTo>
                    <a:pt x="1163182" y="652705"/>
                    <a:pt x="1164897" y="650419"/>
                    <a:pt x="1167183" y="648133"/>
                  </a:cubicBezTo>
                  <a:cubicBezTo>
                    <a:pt x="1238049" y="584697"/>
                    <a:pt x="1278054" y="493828"/>
                    <a:pt x="1276339" y="398959"/>
                  </a:cubicBezTo>
                  <a:lnTo>
                    <a:pt x="1276339" y="398959"/>
                  </a:lnTo>
                  <a:cubicBezTo>
                    <a:pt x="1275768" y="314377"/>
                    <a:pt x="1242621" y="233224"/>
                    <a:pt x="1183756" y="172645"/>
                  </a:cubicBezTo>
                  <a:cubicBezTo>
                    <a:pt x="1067742" y="52630"/>
                    <a:pt x="876289" y="49201"/>
                    <a:pt x="755703" y="165215"/>
                  </a:cubicBezTo>
                  <a:cubicBezTo>
                    <a:pt x="743701" y="176645"/>
                    <a:pt x="732843" y="188647"/>
                    <a:pt x="723127" y="201792"/>
                  </a:cubicBezTo>
                  <a:cubicBezTo>
                    <a:pt x="703696" y="226938"/>
                    <a:pt x="668263" y="231509"/>
                    <a:pt x="643117" y="212650"/>
                  </a:cubicBezTo>
                  <a:cubicBezTo>
                    <a:pt x="639117" y="209793"/>
                    <a:pt x="635688" y="205792"/>
                    <a:pt x="632259" y="201792"/>
                  </a:cubicBezTo>
                  <a:cubicBezTo>
                    <a:pt x="532818" y="68060"/>
                    <a:pt x="344223" y="40057"/>
                    <a:pt x="210492" y="139498"/>
                  </a:cubicBezTo>
                  <a:cubicBezTo>
                    <a:pt x="199062" y="148070"/>
                    <a:pt x="188203" y="157214"/>
                    <a:pt x="177916" y="167502"/>
                  </a:cubicBezTo>
                  <a:cubicBezTo>
                    <a:pt x="48186" y="296089"/>
                    <a:pt x="47043" y="505258"/>
                    <a:pt x="175059" y="634989"/>
                  </a:cubicBezTo>
                  <a:cubicBezTo>
                    <a:pt x="180202" y="640132"/>
                    <a:pt x="185346" y="644704"/>
                    <a:pt x="190489" y="649848"/>
                  </a:cubicBezTo>
                  <a:cubicBezTo>
                    <a:pt x="193347" y="651562"/>
                    <a:pt x="195061" y="653277"/>
                    <a:pt x="196776" y="654991"/>
                  </a:cubicBezTo>
                  <a:close/>
                  <a:moveTo>
                    <a:pt x="1159753" y="657277"/>
                  </a:moveTo>
                  <a:lnTo>
                    <a:pt x="1159753" y="657277"/>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4" name="Freeform 113">
              <a:extLst>
                <a:ext uri="{FF2B5EF4-FFF2-40B4-BE49-F238E27FC236}">
                  <a16:creationId xmlns:a16="http://schemas.microsoft.com/office/drawing/2014/main" id="{CE24003B-CB54-AD44-ABCD-76B047FFAFBE}"/>
                </a:ext>
              </a:extLst>
            </p:cNvPr>
            <p:cNvSpPr/>
            <p:nvPr/>
          </p:nvSpPr>
          <p:spPr>
            <a:xfrm>
              <a:off x="6588633" y="2101976"/>
              <a:ext cx="175450" cy="908685"/>
            </a:xfrm>
            <a:custGeom>
              <a:avLst/>
              <a:gdLst>
                <a:gd name="connsiteX0" fmla="*/ 42863 w 175450"/>
                <a:gd name="connsiteY0" fmla="*/ 0 h 908685"/>
                <a:gd name="connsiteX1" fmla="*/ 132588 w 175450"/>
                <a:gd name="connsiteY1" fmla="*/ 0 h 908685"/>
                <a:gd name="connsiteX2" fmla="*/ 175451 w 175450"/>
                <a:gd name="connsiteY2" fmla="*/ 42863 h 908685"/>
                <a:gd name="connsiteX3" fmla="*/ 175451 w 175450"/>
                <a:gd name="connsiteY3" fmla="*/ 865823 h 908685"/>
                <a:gd name="connsiteX4" fmla="*/ 132588 w 175450"/>
                <a:gd name="connsiteY4" fmla="*/ 908685 h 908685"/>
                <a:gd name="connsiteX5" fmla="*/ 42863 w 175450"/>
                <a:gd name="connsiteY5" fmla="*/ 908685 h 908685"/>
                <a:gd name="connsiteX6" fmla="*/ 0 w 175450"/>
                <a:gd name="connsiteY6" fmla="*/ 865823 h 908685"/>
                <a:gd name="connsiteX7" fmla="*/ 0 w 175450"/>
                <a:gd name="connsiteY7" fmla="*/ 42863 h 908685"/>
                <a:gd name="connsiteX8" fmla="*/ 42863 w 175450"/>
                <a:gd name="connsiteY8" fmla="*/ 0 h 9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50" h="908685">
                  <a:moveTo>
                    <a:pt x="42863" y="0"/>
                  </a:moveTo>
                  <a:lnTo>
                    <a:pt x="132588" y="0"/>
                  </a:lnTo>
                  <a:cubicBezTo>
                    <a:pt x="156019" y="0"/>
                    <a:pt x="175451" y="18860"/>
                    <a:pt x="175451" y="42863"/>
                  </a:cubicBezTo>
                  <a:lnTo>
                    <a:pt x="175451" y="865823"/>
                  </a:lnTo>
                  <a:cubicBezTo>
                    <a:pt x="175451" y="889254"/>
                    <a:pt x="156591" y="908685"/>
                    <a:pt x="132588" y="908685"/>
                  </a:cubicBezTo>
                  <a:lnTo>
                    <a:pt x="42863" y="908685"/>
                  </a:lnTo>
                  <a:cubicBezTo>
                    <a:pt x="19431" y="908685"/>
                    <a:pt x="0" y="889826"/>
                    <a:pt x="0" y="865823"/>
                  </a:cubicBezTo>
                  <a:lnTo>
                    <a:pt x="0" y="42863"/>
                  </a:lnTo>
                  <a:cubicBezTo>
                    <a:pt x="571" y="18860"/>
                    <a:pt x="19431" y="0"/>
                    <a:pt x="42863"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5" name="Freeform 114">
              <a:extLst>
                <a:ext uri="{FF2B5EF4-FFF2-40B4-BE49-F238E27FC236}">
                  <a16:creationId xmlns:a16="http://schemas.microsoft.com/office/drawing/2014/main" id="{918C8461-2474-BB41-A339-5580BA661BD1}"/>
                </a:ext>
              </a:extLst>
            </p:cNvPr>
            <p:cNvSpPr/>
            <p:nvPr/>
          </p:nvSpPr>
          <p:spPr>
            <a:xfrm>
              <a:off x="6850380" y="2363152"/>
              <a:ext cx="175450" cy="321754"/>
            </a:xfrm>
            <a:custGeom>
              <a:avLst/>
              <a:gdLst>
                <a:gd name="connsiteX0" fmla="*/ 42863 w 175450"/>
                <a:gd name="connsiteY0" fmla="*/ 0 h 321754"/>
                <a:gd name="connsiteX1" fmla="*/ 132588 w 175450"/>
                <a:gd name="connsiteY1" fmla="*/ 0 h 321754"/>
                <a:gd name="connsiteX2" fmla="*/ 175451 w 175450"/>
                <a:gd name="connsiteY2" fmla="*/ 42863 h 321754"/>
                <a:gd name="connsiteX3" fmla="*/ 175451 w 175450"/>
                <a:gd name="connsiteY3" fmla="*/ 278892 h 321754"/>
                <a:gd name="connsiteX4" fmla="*/ 132588 w 175450"/>
                <a:gd name="connsiteY4" fmla="*/ 321754 h 321754"/>
                <a:gd name="connsiteX5" fmla="*/ 42863 w 175450"/>
                <a:gd name="connsiteY5" fmla="*/ 321754 h 321754"/>
                <a:gd name="connsiteX6" fmla="*/ 0 w 175450"/>
                <a:gd name="connsiteY6" fmla="*/ 278892 h 321754"/>
                <a:gd name="connsiteX7" fmla="*/ 0 w 175450"/>
                <a:gd name="connsiteY7" fmla="*/ 42863 h 321754"/>
                <a:gd name="connsiteX8" fmla="*/ 42863 w 175450"/>
                <a:gd name="connsiteY8" fmla="*/ 0 h 32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50" h="321754">
                  <a:moveTo>
                    <a:pt x="42863" y="0"/>
                  </a:moveTo>
                  <a:lnTo>
                    <a:pt x="132588" y="0"/>
                  </a:lnTo>
                  <a:cubicBezTo>
                    <a:pt x="156019" y="0"/>
                    <a:pt x="175451" y="18859"/>
                    <a:pt x="175451" y="42863"/>
                  </a:cubicBezTo>
                  <a:lnTo>
                    <a:pt x="175451" y="278892"/>
                  </a:lnTo>
                  <a:cubicBezTo>
                    <a:pt x="175451" y="302323"/>
                    <a:pt x="156591" y="321754"/>
                    <a:pt x="132588" y="321754"/>
                  </a:cubicBezTo>
                  <a:lnTo>
                    <a:pt x="42863" y="321754"/>
                  </a:lnTo>
                  <a:cubicBezTo>
                    <a:pt x="19431" y="321754"/>
                    <a:pt x="0" y="302895"/>
                    <a:pt x="0" y="278892"/>
                  </a:cubicBezTo>
                  <a:lnTo>
                    <a:pt x="0" y="42863"/>
                  </a:lnTo>
                  <a:cubicBezTo>
                    <a:pt x="0" y="18859"/>
                    <a:pt x="19431" y="0"/>
                    <a:pt x="42863"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6" name="Freeform 115">
              <a:extLst>
                <a:ext uri="{FF2B5EF4-FFF2-40B4-BE49-F238E27FC236}">
                  <a16:creationId xmlns:a16="http://schemas.microsoft.com/office/drawing/2014/main" id="{C0DCD253-6AAC-F346-9EBE-02780569B5C1}"/>
                </a:ext>
              </a:extLst>
            </p:cNvPr>
            <p:cNvSpPr/>
            <p:nvPr/>
          </p:nvSpPr>
          <p:spPr>
            <a:xfrm>
              <a:off x="6326886" y="2187701"/>
              <a:ext cx="175450" cy="609219"/>
            </a:xfrm>
            <a:custGeom>
              <a:avLst/>
              <a:gdLst>
                <a:gd name="connsiteX0" fmla="*/ 42863 w 175450"/>
                <a:gd name="connsiteY0" fmla="*/ 0 h 609219"/>
                <a:gd name="connsiteX1" fmla="*/ 132588 w 175450"/>
                <a:gd name="connsiteY1" fmla="*/ 0 h 609219"/>
                <a:gd name="connsiteX2" fmla="*/ 175450 w 175450"/>
                <a:gd name="connsiteY2" fmla="*/ 42863 h 609219"/>
                <a:gd name="connsiteX3" fmla="*/ 175450 w 175450"/>
                <a:gd name="connsiteY3" fmla="*/ 566357 h 609219"/>
                <a:gd name="connsiteX4" fmla="*/ 132588 w 175450"/>
                <a:gd name="connsiteY4" fmla="*/ 609219 h 609219"/>
                <a:gd name="connsiteX5" fmla="*/ 42863 w 175450"/>
                <a:gd name="connsiteY5" fmla="*/ 609219 h 609219"/>
                <a:gd name="connsiteX6" fmla="*/ 0 w 175450"/>
                <a:gd name="connsiteY6" fmla="*/ 566357 h 609219"/>
                <a:gd name="connsiteX7" fmla="*/ 0 w 175450"/>
                <a:gd name="connsiteY7" fmla="*/ 42863 h 609219"/>
                <a:gd name="connsiteX8" fmla="*/ 42863 w 175450"/>
                <a:gd name="connsiteY8" fmla="*/ 0 h 60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50" h="609219">
                  <a:moveTo>
                    <a:pt x="42863" y="0"/>
                  </a:moveTo>
                  <a:lnTo>
                    <a:pt x="132588" y="0"/>
                  </a:lnTo>
                  <a:cubicBezTo>
                    <a:pt x="156019" y="0"/>
                    <a:pt x="175450" y="18860"/>
                    <a:pt x="175450" y="42863"/>
                  </a:cubicBezTo>
                  <a:lnTo>
                    <a:pt x="175450" y="566357"/>
                  </a:lnTo>
                  <a:cubicBezTo>
                    <a:pt x="175450" y="589788"/>
                    <a:pt x="156591" y="609219"/>
                    <a:pt x="132588" y="609219"/>
                  </a:cubicBezTo>
                  <a:lnTo>
                    <a:pt x="42863" y="609219"/>
                  </a:lnTo>
                  <a:cubicBezTo>
                    <a:pt x="19431" y="609219"/>
                    <a:pt x="0" y="590360"/>
                    <a:pt x="0" y="566357"/>
                  </a:cubicBezTo>
                  <a:lnTo>
                    <a:pt x="0" y="42863"/>
                  </a:lnTo>
                  <a:cubicBezTo>
                    <a:pt x="571" y="19431"/>
                    <a:pt x="19431" y="0"/>
                    <a:pt x="42863"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7" name="Freeform 116">
              <a:extLst>
                <a:ext uri="{FF2B5EF4-FFF2-40B4-BE49-F238E27FC236}">
                  <a16:creationId xmlns:a16="http://schemas.microsoft.com/office/drawing/2014/main" id="{AD3B35B9-1740-B240-BE23-1ED9EE03BBA1}"/>
                </a:ext>
              </a:extLst>
            </p:cNvPr>
            <p:cNvSpPr/>
            <p:nvPr/>
          </p:nvSpPr>
          <p:spPr>
            <a:xfrm>
              <a:off x="7251418" y="3530829"/>
              <a:ext cx="503491" cy="869252"/>
            </a:xfrm>
            <a:custGeom>
              <a:avLst/>
              <a:gdLst>
                <a:gd name="connsiteX0" fmla="*/ 31433 w 503491"/>
                <a:gd name="connsiteY0" fmla="*/ 0 h 869251"/>
                <a:gd name="connsiteX1" fmla="*/ 472059 w 503491"/>
                <a:gd name="connsiteY1" fmla="*/ 0 h 869251"/>
                <a:gd name="connsiteX2" fmla="*/ 503491 w 503491"/>
                <a:gd name="connsiteY2" fmla="*/ 31433 h 869251"/>
                <a:gd name="connsiteX3" fmla="*/ 503491 w 503491"/>
                <a:gd name="connsiteY3" fmla="*/ 837819 h 869251"/>
                <a:gd name="connsiteX4" fmla="*/ 472059 w 503491"/>
                <a:gd name="connsiteY4" fmla="*/ 869252 h 869251"/>
                <a:gd name="connsiteX5" fmla="*/ 31433 w 503491"/>
                <a:gd name="connsiteY5" fmla="*/ 869252 h 869251"/>
                <a:gd name="connsiteX6" fmla="*/ 0 w 503491"/>
                <a:gd name="connsiteY6" fmla="*/ 837819 h 869251"/>
                <a:gd name="connsiteX7" fmla="*/ 0 w 503491"/>
                <a:gd name="connsiteY7" fmla="*/ 31433 h 869251"/>
                <a:gd name="connsiteX8" fmla="*/ 31433 w 503491"/>
                <a:gd name="connsiteY8" fmla="*/ 0 h 86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491" h="869251">
                  <a:moveTo>
                    <a:pt x="31433" y="0"/>
                  </a:moveTo>
                  <a:lnTo>
                    <a:pt x="472059" y="0"/>
                  </a:lnTo>
                  <a:cubicBezTo>
                    <a:pt x="489776" y="0"/>
                    <a:pt x="503491" y="14288"/>
                    <a:pt x="503491" y="31433"/>
                  </a:cubicBezTo>
                  <a:lnTo>
                    <a:pt x="503491" y="837819"/>
                  </a:lnTo>
                  <a:cubicBezTo>
                    <a:pt x="503491" y="855536"/>
                    <a:pt x="489204" y="869252"/>
                    <a:pt x="472059" y="869252"/>
                  </a:cubicBezTo>
                  <a:lnTo>
                    <a:pt x="31433" y="869252"/>
                  </a:lnTo>
                  <a:cubicBezTo>
                    <a:pt x="13716" y="869252"/>
                    <a:pt x="0" y="854964"/>
                    <a:pt x="0" y="837819"/>
                  </a:cubicBezTo>
                  <a:lnTo>
                    <a:pt x="0" y="31433"/>
                  </a:lnTo>
                  <a:cubicBezTo>
                    <a:pt x="0" y="13716"/>
                    <a:pt x="13716" y="0"/>
                    <a:pt x="31433" y="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8" name="Freeform 117">
              <a:extLst>
                <a:ext uri="{FF2B5EF4-FFF2-40B4-BE49-F238E27FC236}">
                  <a16:creationId xmlns:a16="http://schemas.microsoft.com/office/drawing/2014/main" id="{E251F3A8-5AE4-5D40-ACC0-6A045E67231E}"/>
                </a:ext>
              </a:extLst>
            </p:cNvPr>
            <p:cNvSpPr/>
            <p:nvPr/>
          </p:nvSpPr>
          <p:spPr>
            <a:xfrm>
              <a:off x="7170420" y="3456431"/>
              <a:ext cx="663511" cy="1030414"/>
            </a:xfrm>
            <a:custGeom>
              <a:avLst/>
              <a:gdLst>
                <a:gd name="connsiteX0" fmla="*/ 552069 w 663511"/>
                <a:gd name="connsiteY0" fmla="*/ 80010 h 1030414"/>
                <a:gd name="connsiteX1" fmla="*/ 583501 w 663511"/>
                <a:gd name="connsiteY1" fmla="*/ 111443 h 1030414"/>
                <a:gd name="connsiteX2" fmla="*/ 583501 w 663511"/>
                <a:gd name="connsiteY2" fmla="*/ 918401 h 1030414"/>
                <a:gd name="connsiteX3" fmla="*/ 552069 w 663511"/>
                <a:gd name="connsiteY3" fmla="*/ 950404 h 1030414"/>
                <a:gd name="connsiteX4" fmla="*/ 552069 w 663511"/>
                <a:gd name="connsiteY4" fmla="*/ 950404 h 1030414"/>
                <a:gd name="connsiteX5" fmla="*/ 111443 w 663511"/>
                <a:gd name="connsiteY5" fmla="*/ 950404 h 1030414"/>
                <a:gd name="connsiteX6" fmla="*/ 80010 w 663511"/>
                <a:gd name="connsiteY6" fmla="*/ 918972 h 1030414"/>
                <a:gd name="connsiteX7" fmla="*/ 80010 w 663511"/>
                <a:gd name="connsiteY7" fmla="*/ 111443 h 1030414"/>
                <a:gd name="connsiteX8" fmla="*/ 111443 w 663511"/>
                <a:gd name="connsiteY8" fmla="*/ 80010 h 1030414"/>
                <a:gd name="connsiteX9" fmla="*/ 552069 w 663511"/>
                <a:gd name="connsiteY9" fmla="*/ 80010 h 1030414"/>
                <a:gd name="connsiteX10" fmla="*/ 552069 w 663511"/>
                <a:gd name="connsiteY10" fmla="*/ 0 h 1030414"/>
                <a:gd name="connsiteX11" fmla="*/ 111443 w 663511"/>
                <a:gd name="connsiteY11" fmla="*/ 0 h 1030414"/>
                <a:gd name="connsiteX12" fmla="*/ 0 w 663511"/>
                <a:gd name="connsiteY12" fmla="*/ 111443 h 1030414"/>
                <a:gd name="connsiteX13" fmla="*/ 0 w 663511"/>
                <a:gd name="connsiteY13" fmla="*/ 918401 h 1030414"/>
                <a:gd name="connsiteX14" fmla="*/ 111443 w 663511"/>
                <a:gd name="connsiteY14" fmla="*/ 1030414 h 1030414"/>
                <a:gd name="connsiteX15" fmla="*/ 552069 w 663511"/>
                <a:gd name="connsiteY15" fmla="*/ 1030414 h 1030414"/>
                <a:gd name="connsiteX16" fmla="*/ 663511 w 663511"/>
                <a:gd name="connsiteY16" fmla="*/ 918972 h 1030414"/>
                <a:gd name="connsiteX17" fmla="*/ 663511 w 663511"/>
                <a:gd name="connsiteY17" fmla="*/ 111443 h 1030414"/>
                <a:gd name="connsiteX18" fmla="*/ 552069 w 663511"/>
                <a:gd name="connsiteY18" fmla="*/ 0 h 10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511" h="1030414">
                  <a:moveTo>
                    <a:pt x="552069" y="80010"/>
                  </a:moveTo>
                  <a:cubicBezTo>
                    <a:pt x="569786" y="80010"/>
                    <a:pt x="583501" y="94298"/>
                    <a:pt x="583501" y="111443"/>
                  </a:cubicBezTo>
                  <a:lnTo>
                    <a:pt x="583501" y="918401"/>
                  </a:lnTo>
                  <a:cubicBezTo>
                    <a:pt x="583501" y="935546"/>
                    <a:pt x="569786" y="949833"/>
                    <a:pt x="552069" y="950404"/>
                  </a:cubicBezTo>
                  <a:lnTo>
                    <a:pt x="552069" y="950404"/>
                  </a:lnTo>
                  <a:lnTo>
                    <a:pt x="111443" y="950404"/>
                  </a:lnTo>
                  <a:cubicBezTo>
                    <a:pt x="93726" y="950404"/>
                    <a:pt x="80010" y="936117"/>
                    <a:pt x="80010" y="918972"/>
                  </a:cubicBezTo>
                  <a:lnTo>
                    <a:pt x="80010" y="111443"/>
                  </a:lnTo>
                  <a:cubicBezTo>
                    <a:pt x="80010" y="93726"/>
                    <a:pt x="94298" y="80010"/>
                    <a:pt x="111443" y="80010"/>
                  </a:cubicBezTo>
                  <a:lnTo>
                    <a:pt x="552069" y="80010"/>
                  </a:lnTo>
                  <a:moveTo>
                    <a:pt x="552069" y="0"/>
                  </a:moveTo>
                  <a:lnTo>
                    <a:pt x="111443" y="0"/>
                  </a:lnTo>
                  <a:cubicBezTo>
                    <a:pt x="49721" y="0"/>
                    <a:pt x="0" y="50292"/>
                    <a:pt x="0" y="111443"/>
                  </a:cubicBezTo>
                  <a:lnTo>
                    <a:pt x="0" y="918401"/>
                  </a:lnTo>
                  <a:cubicBezTo>
                    <a:pt x="0" y="980123"/>
                    <a:pt x="49721" y="1029843"/>
                    <a:pt x="111443" y="1030414"/>
                  </a:cubicBezTo>
                  <a:lnTo>
                    <a:pt x="552069" y="1030414"/>
                  </a:lnTo>
                  <a:cubicBezTo>
                    <a:pt x="613791" y="1030414"/>
                    <a:pt x="663511" y="980694"/>
                    <a:pt x="663511" y="918972"/>
                  </a:cubicBezTo>
                  <a:lnTo>
                    <a:pt x="663511" y="111443"/>
                  </a:lnTo>
                  <a:cubicBezTo>
                    <a:pt x="663511" y="49721"/>
                    <a:pt x="613791" y="0"/>
                    <a:pt x="552069" y="0"/>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9" name="Freeform 118">
              <a:extLst>
                <a:ext uri="{FF2B5EF4-FFF2-40B4-BE49-F238E27FC236}">
                  <a16:creationId xmlns:a16="http://schemas.microsoft.com/office/drawing/2014/main" id="{3D093E50-521E-C64D-BF88-11021DAEF860}"/>
                </a:ext>
              </a:extLst>
            </p:cNvPr>
            <p:cNvSpPr/>
            <p:nvPr/>
          </p:nvSpPr>
          <p:spPr>
            <a:xfrm>
              <a:off x="7471600" y="4297680"/>
              <a:ext cx="74295" cy="74295"/>
            </a:xfrm>
            <a:custGeom>
              <a:avLst/>
              <a:gdLst>
                <a:gd name="connsiteX0" fmla="*/ 74295 w 74295"/>
                <a:gd name="connsiteY0" fmla="*/ 37148 h 74295"/>
                <a:gd name="connsiteX1" fmla="*/ 37148 w 74295"/>
                <a:gd name="connsiteY1" fmla="*/ 74295 h 74295"/>
                <a:gd name="connsiteX2" fmla="*/ 0 w 74295"/>
                <a:gd name="connsiteY2" fmla="*/ 37148 h 74295"/>
                <a:gd name="connsiteX3" fmla="*/ 37148 w 74295"/>
                <a:gd name="connsiteY3" fmla="*/ 0 h 74295"/>
                <a:gd name="connsiteX4" fmla="*/ 74295 w 74295"/>
                <a:gd name="connsiteY4" fmla="*/ 37148 h 7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 h="74295">
                  <a:moveTo>
                    <a:pt x="74295" y="37148"/>
                  </a:moveTo>
                  <a:cubicBezTo>
                    <a:pt x="74295" y="57663"/>
                    <a:pt x="57664" y="74295"/>
                    <a:pt x="37148" y="74295"/>
                  </a:cubicBezTo>
                  <a:cubicBezTo>
                    <a:pt x="16632" y="74295"/>
                    <a:pt x="0" y="57663"/>
                    <a:pt x="0" y="37148"/>
                  </a:cubicBezTo>
                  <a:cubicBezTo>
                    <a:pt x="0" y="16632"/>
                    <a:pt x="16632" y="0"/>
                    <a:pt x="37148" y="0"/>
                  </a:cubicBezTo>
                  <a:cubicBezTo>
                    <a:pt x="57664" y="0"/>
                    <a:pt x="74295" y="16632"/>
                    <a:pt x="74295" y="37148"/>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0" name="Freeform 119">
              <a:extLst>
                <a:ext uri="{FF2B5EF4-FFF2-40B4-BE49-F238E27FC236}">
                  <a16:creationId xmlns:a16="http://schemas.microsoft.com/office/drawing/2014/main" id="{37F17B90-01DD-2541-9B00-42990C576F50}"/>
                </a:ext>
              </a:extLst>
            </p:cNvPr>
            <p:cNvSpPr/>
            <p:nvPr/>
          </p:nvSpPr>
          <p:spPr>
            <a:xfrm>
              <a:off x="7296150" y="4222241"/>
              <a:ext cx="414908" cy="40005"/>
            </a:xfrm>
            <a:custGeom>
              <a:avLst/>
              <a:gdLst>
                <a:gd name="connsiteX0" fmla="*/ 394906 w 414908"/>
                <a:gd name="connsiteY0" fmla="*/ 40005 h 40005"/>
                <a:gd name="connsiteX1" fmla="*/ 20003 w 414908"/>
                <a:gd name="connsiteY1" fmla="*/ 40005 h 40005"/>
                <a:gd name="connsiteX2" fmla="*/ 0 w 414908"/>
                <a:gd name="connsiteY2" fmla="*/ 20003 h 40005"/>
                <a:gd name="connsiteX3" fmla="*/ 20003 w 414908"/>
                <a:gd name="connsiteY3" fmla="*/ 0 h 40005"/>
                <a:gd name="connsiteX4" fmla="*/ 394906 w 414908"/>
                <a:gd name="connsiteY4" fmla="*/ 0 h 40005"/>
                <a:gd name="connsiteX5" fmla="*/ 414909 w 414908"/>
                <a:gd name="connsiteY5" fmla="*/ 20003 h 40005"/>
                <a:gd name="connsiteX6" fmla="*/ 394906 w 414908"/>
                <a:gd name="connsiteY6"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08" h="40005">
                  <a:moveTo>
                    <a:pt x="394906" y="40005"/>
                  </a:moveTo>
                  <a:lnTo>
                    <a:pt x="20003" y="40005"/>
                  </a:lnTo>
                  <a:cubicBezTo>
                    <a:pt x="9144" y="40005"/>
                    <a:pt x="0" y="30861"/>
                    <a:pt x="0" y="20003"/>
                  </a:cubicBezTo>
                  <a:cubicBezTo>
                    <a:pt x="0" y="9144"/>
                    <a:pt x="9144" y="0"/>
                    <a:pt x="20003" y="0"/>
                  </a:cubicBezTo>
                  <a:lnTo>
                    <a:pt x="394906" y="0"/>
                  </a:lnTo>
                  <a:cubicBezTo>
                    <a:pt x="405765" y="0"/>
                    <a:pt x="414909" y="9144"/>
                    <a:pt x="414909" y="20003"/>
                  </a:cubicBezTo>
                  <a:cubicBezTo>
                    <a:pt x="414909" y="30861"/>
                    <a:pt x="406336" y="40005"/>
                    <a:pt x="394906" y="40005"/>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1" name="Freeform 120">
              <a:extLst>
                <a:ext uri="{FF2B5EF4-FFF2-40B4-BE49-F238E27FC236}">
                  <a16:creationId xmlns:a16="http://schemas.microsoft.com/office/drawing/2014/main" id="{15199B20-99B3-DF4C-885B-05D1CB744CB6}"/>
                </a:ext>
              </a:extLst>
            </p:cNvPr>
            <p:cNvSpPr/>
            <p:nvPr/>
          </p:nvSpPr>
          <p:spPr>
            <a:xfrm>
              <a:off x="7296150" y="3615880"/>
              <a:ext cx="414908" cy="40005"/>
            </a:xfrm>
            <a:custGeom>
              <a:avLst/>
              <a:gdLst>
                <a:gd name="connsiteX0" fmla="*/ 394906 w 414908"/>
                <a:gd name="connsiteY0" fmla="*/ 40005 h 40005"/>
                <a:gd name="connsiteX1" fmla="*/ 20003 w 414908"/>
                <a:gd name="connsiteY1" fmla="*/ 40005 h 40005"/>
                <a:gd name="connsiteX2" fmla="*/ 0 w 414908"/>
                <a:gd name="connsiteY2" fmla="*/ 20003 h 40005"/>
                <a:gd name="connsiteX3" fmla="*/ 20003 w 414908"/>
                <a:gd name="connsiteY3" fmla="*/ 0 h 40005"/>
                <a:gd name="connsiteX4" fmla="*/ 394906 w 414908"/>
                <a:gd name="connsiteY4" fmla="*/ 0 h 40005"/>
                <a:gd name="connsiteX5" fmla="*/ 414909 w 414908"/>
                <a:gd name="connsiteY5" fmla="*/ 20003 h 40005"/>
                <a:gd name="connsiteX6" fmla="*/ 394906 w 414908"/>
                <a:gd name="connsiteY6"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08" h="40005">
                  <a:moveTo>
                    <a:pt x="394906" y="40005"/>
                  </a:moveTo>
                  <a:lnTo>
                    <a:pt x="20003" y="40005"/>
                  </a:lnTo>
                  <a:cubicBezTo>
                    <a:pt x="9144" y="40005"/>
                    <a:pt x="0" y="30861"/>
                    <a:pt x="0" y="20003"/>
                  </a:cubicBezTo>
                  <a:cubicBezTo>
                    <a:pt x="0" y="9144"/>
                    <a:pt x="9144" y="0"/>
                    <a:pt x="20003" y="0"/>
                  </a:cubicBezTo>
                  <a:lnTo>
                    <a:pt x="394906" y="0"/>
                  </a:lnTo>
                  <a:cubicBezTo>
                    <a:pt x="405765" y="0"/>
                    <a:pt x="414909" y="9144"/>
                    <a:pt x="414909" y="20003"/>
                  </a:cubicBezTo>
                  <a:cubicBezTo>
                    <a:pt x="414909" y="30861"/>
                    <a:pt x="406336" y="40005"/>
                    <a:pt x="394906" y="40005"/>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2" name="Freeform 121">
              <a:extLst>
                <a:ext uri="{FF2B5EF4-FFF2-40B4-BE49-F238E27FC236}">
                  <a16:creationId xmlns:a16="http://schemas.microsoft.com/office/drawing/2014/main" id="{90B24F31-E905-454C-8C6F-264132B68489}"/>
                </a:ext>
              </a:extLst>
            </p:cNvPr>
            <p:cNvSpPr/>
            <p:nvPr/>
          </p:nvSpPr>
          <p:spPr>
            <a:xfrm>
              <a:off x="7362789" y="3837622"/>
              <a:ext cx="290569" cy="248031"/>
            </a:xfrm>
            <a:custGeom>
              <a:avLst/>
              <a:gdLst>
                <a:gd name="connsiteX0" fmla="*/ 144816 w 290569"/>
                <a:gd name="connsiteY0" fmla="*/ 248031 h 248031"/>
                <a:gd name="connsiteX1" fmla="*/ 123099 w 290569"/>
                <a:gd name="connsiteY1" fmla="*/ 240030 h 248031"/>
                <a:gd name="connsiteX2" fmla="*/ 31659 w 290569"/>
                <a:gd name="connsiteY2" fmla="*/ 161163 h 248031"/>
                <a:gd name="connsiteX3" fmla="*/ 29944 w 290569"/>
                <a:gd name="connsiteY3" fmla="*/ 159449 h 248031"/>
                <a:gd name="connsiteX4" fmla="*/ 24229 w 290569"/>
                <a:gd name="connsiteY4" fmla="*/ 28575 h 248031"/>
                <a:gd name="connsiteX5" fmla="*/ 27658 w 290569"/>
                <a:gd name="connsiteY5" fmla="*/ 25146 h 248031"/>
                <a:gd name="connsiteX6" fmla="*/ 145387 w 290569"/>
                <a:gd name="connsiteY6" fmla="*/ 21146 h 248031"/>
                <a:gd name="connsiteX7" fmla="*/ 201966 w 290569"/>
                <a:gd name="connsiteY7" fmla="*/ 0 h 248031"/>
                <a:gd name="connsiteX8" fmla="*/ 290548 w 290569"/>
                <a:gd name="connsiteY8" fmla="*/ 90297 h 248031"/>
                <a:gd name="connsiteX9" fmla="*/ 290548 w 290569"/>
                <a:gd name="connsiteY9" fmla="*/ 90297 h 248031"/>
                <a:gd name="connsiteX10" fmla="*/ 261402 w 290569"/>
                <a:gd name="connsiteY10" fmla="*/ 158877 h 248031"/>
                <a:gd name="connsiteX11" fmla="*/ 258544 w 290569"/>
                <a:gd name="connsiteY11" fmla="*/ 161734 h 248031"/>
                <a:gd name="connsiteX12" fmla="*/ 167104 w 290569"/>
                <a:gd name="connsiteY12" fmla="*/ 240601 h 248031"/>
                <a:gd name="connsiteX13" fmla="*/ 144816 w 290569"/>
                <a:gd name="connsiteY13" fmla="*/ 248031 h 248031"/>
                <a:gd name="connsiteX14" fmla="*/ 59091 w 290569"/>
                <a:gd name="connsiteY14" fmla="*/ 132016 h 248031"/>
                <a:gd name="connsiteX15" fmla="*/ 144816 w 290569"/>
                <a:gd name="connsiteY15" fmla="*/ 206311 h 248031"/>
                <a:gd name="connsiteX16" fmla="*/ 230541 w 290569"/>
                <a:gd name="connsiteY16" fmla="*/ 132588 h 248031"/>
                <a:gd name="connsiteX17" fmla="*/ 232255 w 290569"/>
                <a:gd name="connsiteY17" fmla="*/ 130874 h 248031"/>
                <a:gd name="connsiteX18" fmla="*/ 249400 w 290569"/>
                <a:gd name="connsiteY18" fmla="*/ 91440 h 248031"/>
                <a:gd name="connsiteX19" fmla="*/ 249400 w 290569"/>
                <a:gd name="connsiteY19" fmla="*/ 91440 h 248031"/>
                <a:gd name="connsiteX20" fmla="*/ 201394 w 290569"/>
                <a:gd name="connsiteY20" fmla="*/ 41148 h 248031"/>
                <a:gd name="connsiteX21" fmla="*/ 200823 w 290569"/>
                <a:gd name="connsiteY21" fmla="*/ 41148 h 248031"/>
                <a:gd name="connsiteX22" fmla="*/ 163104 w 290569"/>
                <a:gd name="connsiteY22" fmla="*/ 60008 h 248031"/>
                <a:gd name="connsiteX23" fmla="*/ 144816 w 290569"/>
                <a:gd name="connsiteY23" fmla="*/ 69151 h 248031"/>
                <a:gd name="connsiteX24" fmla="*/ 144816 w 290569"/>
                <a:gd name="connsiteY24" fmla="*/ 69151 h 248031"/>
                <a:gd name="connsiteX25" fmla="*/ 126528 w 290569"/>
                <a:gd name="connsiteY25" fmla="*/ 60008 h 248031"/>
                <a:gd name="connsiteX26" fmla="*/ 89380 w 290569"/>
                <a:gd name="connsiteY26" fmla="*/ 41148 h 248031"/>
                <a:gd name="connsiteX27" fmla="*/ 55662 w 290569"/>
                <a:gd name="connsiteY27" fmla="*/ 54864 h 248031"/>
                <a:gd name="connsiteX28" fmla="*/ 55662 w 290569"/>
                <a:gd name="connsiteY28" fmla="*/ 129731 h 248031"/>
                <a:gd name="connsiteX29" fmla="*/ 57948 w 290569"/>
                <a:gd name="connsiteY29" fmla="*/ 132016 h 248031"/>
                <a:gd name="connsiteX30" fmla="*/ 59091 w 290569"/>
                <a:gd name="connsiteY30" fmla="*/ 132016 h 2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0569" h="248031">
                  <a:moveTo>
                    <a:pt x="144816" y="248031"/>
                  </a:moveTo>
                  <a:cubicBezTo>
                    <a:pt x="136814" y="248031"/>
                    <a:pt x="128814" y="245174"/>
                    <a:pt x="123099" y="240030"/>
                  </a:cubicBezTo>
                  <a:lnTo>
                    <a:pt x="31659" y="161163"/>
                  </a:lnTo>
                  <a:cubicBezTo>
                    <a:pt x="31087" y="160591"/>
                    <a:pt x="30516" y="160020"/>
                    <a:pt x="29944" y="159449"/>
                  </a:cubicBezTo>
                  <a:cubicBezTo>
                    <a:pt x="-7775" y="124587"/>
                    <a:pt x="-10061" y="66294"/>
                    <a:pt x="24229" y="28575"/>
                  </a:cubicBezTo>
                  <a:cubicBezTo>
                    <a:pt x="25372" y="27432"/>
                    <a:pt x="26515" y="26289"/>
                    <a:pt x="27658" y="25146"/>
                  </a:cubicBezTo>
                  <a:cubicBezTo>
                    <a:pt x="59662" y="-6286"/>
                    <a:pt x="111097" y="-8573"/>
                    <a:pt x="145387" y="21146"/>
                  </a:cubicBezTo>
                  <a:cubicBezTo>
                    <a:pt x="160818" y="7429"/>
                    <a:pt x="181392" y="0"/>
                    <a:pt x="201966" y="0"/>
                  </a:cubicBezTo>
                  <a:cubicBezTo>
                    <a:pt x="251114" y="571"/>
                    <a:pt x="290548" y="41148"/>
                    <a:pt x="290548" y="90297"/>
                  </a:cubicBezTo>
                  <a:lnTo>
                    <a:pt x="290548" y="90297"/>
                  </a:lnTo>
                  <a:cubicBezTo>
                    <a:pt x="291120" y="116014"/>
                    <a:pt x="280261" y="141161"/>
                    <a:pt x="261402" y="158877"/>
                  </a:cubicBezTo>
                  <a:cubicBezTo>
                    <a:pt x="260830" y="160020"/>
                    <a:pt x="259687" y="160591"/>
                    <a:pt x="258544" y="161734"/>
                  </a:cubicBezTo>
                  <a:lnTo>
                    <a:pt x="167104" y="240601"/>
                  </a:lnTo>
                  <a:cubicBezTo>
                    <a:pt x="160246" y="245174"/>
                    <a:pt x="152817" y="248031"/>
                    <a:pt x="144816" y="248031"/>
                  </a:cubicBezTo>
                  <a:close/>
                  <a:moveTo>
                    <a:pt x="59091" y="132016"/>
                  </a:moveTo>
                  <a:lnTo>
                    <a:pt x="144816" y="206311"/>
                  </a:lnTo>
                  <a:lnTo>
                    <a:pt x="230541" y="132588"/>
                  </a:lnTo>
                  <a:cubicBezTo>
                    <a:pt x="231112" y="132016"/>
                    <a:pt x="231684" y="131445"/>
                    <a:pt x="232255" y="130874"/>
                  </a:cubicBezTo>
                  <a:cubicBezTo>
                    <a:pt x="243685" y="120586"/>
                    <a:pt x="249972" y="106299"/>
                    <a:pt x="249400" y="91440"/>
                  </a:cubicBezTo>
                  <a:lnTo>
                    <a:pt x="249400" y="91440"/>
                  </a:lnTo>
                  <a:cubicBezTo>
                    <a:pt x="249972" y="64008"/>
                    <a:pt x="228254" y="41719"/>
                    <a:pt x="201394" y="41148"/>
                  </a:cubicBezTo>
                  <a:cubicBezTo>
                    <a:pt x="201394" y="41148"/>
                    <a:pt x="201394" y="41148"/>
                    <a:pt x="200823" y="41148"/>
                  </a:cubicBezTo>
                  <a:cubicBezTo>
                    <a:pt x="185964" y="41148"/>
                    <a:pt x="171676" y="48006"/>
                    <a:pt x="163104" y="60008"/>
                  </a:cubicBezTo>
                  <a:cubicBezTo>
                    <a:pt x="158532" y="65723"/>
                    <a:pt x="151674" y="69151"/>
                    <a:pt x="144816" y="69151"/>
                  </a:cubicBezTo>
                  <a:lnTo>
                    <a:pt x="144816" y="69151"/>
                  </a:lnTo>
                  <a:cubicBezTo>
                    <a:pt x="137386" y="69151"/>
                    <a:pt x="130528" y="65723"/>
                    <a:pt x="126528" y="60008"/>
                  </a:cubicBezTo>
                  <a:cubicBezTo>
                    <a:pt x="117955" y="48006"/>
                    <a:pt x="104239" y="41148"/>
                    <a:pt x="89380" y="41148"/>
                  </a:cubicBezTo>
                  <a:cubicBezTo>
                    <a:pt x="76807" y="41148"/>
                    <a:pt x="64806" y="45720"/>
                    <a:pt x="55662" y="54864"/>
                  </a:cubicBezTo>
                  <a:cubicBezTo>
                    <a:pt x="35088" y="75438"/>
                    <a:pt x="35088" y="108585"/>
                    <a:pt x="55662" y="129731"/>
                  </a:cubicBezTo>
                  <a:cubicBezTo>
                    <a:pt x="56233" y="130302"/>
                    <a:pt x="57376" y="130874"/>
                    <a:pt x="57948" y="132016"/>
                  </a:cubicBezTo>
                  <a:lnTo>
                    <a:pt x="59091" y="132016"/>
                  </a:ln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3" name="Freeform 122">
              <a:extLst>
                <a:ext uri="{FF2B5EF4-FFF2-40B4-BE49-F238E27FC236}">
                  <a16:creationId xmlns:a16="http://schemas.microsoft.com/office/drawing/2014/main" id="{E56217DD-522E-D948-B178-2EE6BA19059C}"/>
                </a:ext>
              </a:extLst>
            </p:cNvPr>
            <p:cNvSpPr/>
            <p:nvPr/>
          </p:nvSpPr>
          <p:spPr>
            <a:xfrm>
              <a:off x="7549324" y="3899344"/>
              <a:ext cx="34290" cy="178308"/>
            </a:xfrm>
            <a:custGeom>
              <a:avLst/>
              <a:gdLst>
                <a:gd name="connsiteX0" fmla="*/ 17145 w 34290"/>
                <a:gd name="connsiteY0" fmla="*/ 0 h 178308"/>
                <a:gd name="connsiteX1" fmla="*/ 17145 w 34290"/>
                <a:gd name="connsiteY1" fmla="*/ 0 h 178308"/>
                <a:gd name="connsiteX2" fmla="*/ 34290 w 34290"/>
                <a:gd name="connsiteY2" fmla="*/ 17145 h 178308"/>
                <a:gd name="connsiteX3" fmla="*/ 34290 w 34290"/>
                <a:gd name="connsiteY3" fmla="*/ 161163 h 178308"/>
                <a:gd name="connsiteX4" fmla="*/ 17145 w 34290"/>
                <a:gd name="connsiteY4" fmla="*/ 178308 h 178308"/>
                <a:gd name="connsiteX5" fmla="*/ 17145 w 34290"/>
                <a:gd name="connsiteY5" fmla="*/ 178308 h 178308"/>
                <a:gd name="connsiteX6" fmla="*/ 0 w 34290"/>
                <a:gd name="connsiteY6" fmla="*/ 161163 h 178308"/>
                <a:gd name="connsiteX7" fmla="*/ 0 w 34290"/>
                <a:gd name="connsiteY7" fmla="*/ 17145 h 178308"/>
                <a:gd name="connsiteX8" fmla="*/ 17145 w 34290"/>
                <a:gd name="connsiteY8" fmla="*/ 0 h 17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 h="178308">
                  <a:moveTo>
                    <a:pt x="17145" y="0"/>
                  </a:moveTo>
                  <a:lnTo>
                    <a:pt x="17145" y="0"/>
                  </a:lnTo>
                  <a:cubicBezTo>
                    <a:pt x="26861" y="0"/>
                    <a:pt x="34290" y="7429"/>
                    <a:pt x="34290" y="17145"/>
                  </a:cubicBezTo>
                  <a:lnTo>
                    <a:pt x="34290" y="161163"/>
                  </a:lnTo>
                  <a:cubicBezTo>
                    <a:pt x="34290" y="170879"/>
                    <a:pt x="26861" y="178308"/>
                    <a:pt x="17145" y="178308"/>
                  </a:cubicBezTo>
                  <a:lnTo>
                    <a:pt x="17145" y="178308"/>
                  </a:lnTo>
                  <a:cubicBezTo>
                    <a:pt x="7429" y="178308"/>
                    <a:pt x="0" y="170879"/>
                    <a:pt x="0" y="161163"/>
                  </a:cubicBezTo>
                  <a:lnTo>
                    <a:pt x="0" y="17145"/>
                  </a:lnTo>
                  <a:cubicBezTo>
                    <a:pt x="0" y="7429"/>
                    <a:pt x="7429" y="0"/>
                    <a:pt x="17145"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4" name="Freeform 123">
              <a:extLst>
                <a:ext uri="{FF2B5EF4-FFF2-40B4-BE49-F238E27FC236}">
                  <a16:creationId xmlns:a16="http://schemas.microsoft.com/office/drawing/2014/main" id="{35A32649-AAA4-AC49-8E64-79CF79A8C012}"/>
                </a:ext>
              </a:extLst>
            </p:cNvPr>
            <p:cNvSpPr/>
            <p:nvPr/>
          </p:nvSpPr>
          <p:spPr>
            <a:xfrm>
              <a:off x="7600759" y="3950779"/>
              <a:ext cx="34290" cy="62865"/>
            </a:xfrm>
            <a:custGeom>
              <a:avLst/>
              <a:gdLst>
                <a:gd name="connsiteX0" fmla="*/ 17145 w 34290"/>
                <a:gd name="connsiteY0" fmla="*/ 0 h 62865"/>
                <a:gd name="connsiteX1" fmla="*/ 17145 w 34290"/>
                <a:gd name="connsiteY1" fmla="*/ 0 h 62865"/>
                <a:gd name="connsiteX2" fmla="*/ 34290 w 34290"/>
                <a:gd name="connsiteY2" fmla="*/ 17145 h 62865"/>
                <a:gd name="connsiteX3" fmla="*/ 34290 w 34290"/>
                <a:gd name="connsiteY3" fmla="*/ 45720 h 62865"/>
                <a:gd name="connsiteX4" fmla="*/ 17145 w 34290"/>
                <a:gd name="connsiteY4" fmla="*/ 62865 h 62865"/>
                <a:gd name="connsiteX5" fmla="*/ 17145 w 34290"/>
                <a:gd name="connsiteY5" fmla="*/ 62865 h 62865"/>
                <a:gd name="connsiteX6" fmla="*/ 0 w 34290"/>
                <a:gd name="connsiteY6" fmla="*/ 45720 h 62865"/>
                <a:gd name="connsiteX7" fmla="*/ 0 w 34290"/>
                <a:gd name="connsiteY7" fmla="*/ 17145 h 62865"/>
                <a:gd name="connsiteX8" fmla="*/ 17145 w 34290"/>
                <a:gd name="connsiteY8" fmla="*/ 0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 h="62865">
                  <a:moveTo>
                    <a:pt x="17145" y="0"/>
                  </a:moveTo>
                  <a:lnTo>
                    <a:pt x="17145" y="0"/>
                  </a:lnTo>
                  <a:cubicBezTo>
                    <a:pt x="26861" y="0"/>
                    <a:pt x="34290" y="7429"/>
                    <a:pt x="34290" y="17145"/>
                  </a:cubicBezTo>
                  <a:lnTo>
                    <a:pt x="34290" y="45720"/>
                  </a:lnTo>
                  <a:cubicBezTo>
                    <a:pt x="34290" y="55436"/>
                    <a:pt x="26861" y="62865"/>
                    <a:pt x="17145" y="62865"/>
                  </a:cubicBezTo>
                  <a:lnTo>
                    <a:pt x="17145" y="62865"/>
                  </a:lnTo>
                  <a:cubicBezTo>
                    <a:pt x="7429" y="62865"/>
                    <a:pt x="0" y="55436"/>
                    <a:pt x="0" y="45720"/>
                  </a:cubicBezTo>
                  <a:lnTo>
                    <a:pt x="0" y="17145"/>
                  </a:lnTo>
                  <a:cubicBezTo>
                    <a:pt x="0" y="7429"/>
                    <a:pt x="7429" y="0"/>
                    <a:pt x="17145"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5" name="Freeform 124">
              <a:extLst>
                <a:ext uri="{FF2B5EF4-FFF2-40B4-BE49-F238E27FC236}">
                  <a16:creationId xmlns:a16="http://schemas.microsoft.com/office/drawing/2014/main" id="{325F00F3-0EF1-124A-B0E6-3F18D6D8F4B0}"/>
                </a:ext>
              </a:extLst>
            </p:cNvPr>
            <p:cNvSpPr/>
            <p:nvPr/>
          </p:nvSpPr>
          <p:spPr>
            <a:xfrm>
              <a:off x="7497889" y="3916489"/>
              <a:ext cx="34290" cy="119443"/>
            </a:xfrm>
            <a:custGeom>
              <a:avLst/>
              <a:gdLst>
                <a:gd name="connsiteX0" fmla="*/ 17145 w 34290"/>
                <a:gd name="connsiteY0" fmla="*/ 0 h 119443"/>
                <a:gd name="connsiteX1" fmla="*/ 17145 w 34290"/>
                <a:gd name="connsiteY1" fmla="*/ 0 h 119443"/>
                <a:gd name="connsiteX2" fmla="*/ 34290 w 34290"/>
                <a:gd name="connsiteY2" fmla="*/ 17145 h 119443"/>
                <a:gd name="connsiteX3" fmla="*/ 34290 w 34290"/>
                <a:gd name="connsiteY3" fmla="*/ 102299 h 119443"/>
                <a:gd name="connsiteX4" fmla="*/ 17145 w 34290"/>
                <a:gd name="connsiteY4" fmla="*/ 119444 h 119443"/>
                <a:gd name="connsiteX5" fmla="*/ 17145 w 34290"/>
                <a:gd name="connsiteY5" fmla="*/ 119444 h 119443"/>
                <a:gd name="connsiteX6" fmla="*/ 0 w 34290"/>
                <a:gd name="connsiteY6" fmla="*/ 102299 h 119443"/>
                <a:gd name="connsiteX7" fmla="*/ 0 w 34290"/>
                <a:gd name="connsiteY7" fmla="*/ 17145 h 119443"/>
                <a:gd name="connsiteX8" fmla="*/ 17145 w 34290"/>
                <a:gd name="connsiteY8" fmla="*/ 0 h 11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 h="119443">
                  <a:moveTo>
                    <a:pt x="17145" y="0"/>
                  </a:moveTo>
                  <a:lnTo>
                    <a:pt x="17145" y="0"/>
                  </a:lnTo>
                  <a:cubicBezTo>
                    <a:pt x="26861" y="0"/>
                    <a:pt x="34290" y="7429"/>
                    <a:pt x="34290" y="17145"/>
                  </a:cubicBezTo>
                  <a:lnTo>
                    <a:pt x="34290" y="102299"/>
                  </a:lnTo>
                  <a:cubicBezTo>
                    <a:pt x="34290" y="112014"/>
                    <a:pt x="26861" y="119444"/>
                    <a:pt x="17145" y="119444"/>
                  </a:cubicBezTo>
                  <a:lnTo>
                    <a:pt x="17145" y="119444"/>
                  </a:lnTo>
                  <a:cubicBezTo>
                    <a:pt x="7429" y="119444"/>
                    <a:pt x="0" y="112014"/>
                    <a:pt x="0" y="102299"/>
                  </a:cubicBezTo>
                  <a:lnTo>
                    <a:pt x="0" y="17145"/>
                  </a:lnTo>
                  <a:cubicBezTo>
                    <a:pt x="0" y="7429"/>
                    <a:pt x="8001" y="0"/>
                    <a:pt x="17145" y="0"/>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sp>
        <p:nvSpPr>
          <p:cNvPr id="94" name="Rectangle 93">
            <a:extLst>
              <a:ext uri="{FF2B5EF4-FFF2-40B4-BE49-F238E27FC236}">
                <a16:creationId xmlns:a16="http://schemas.microsoft.com/office/drawing/2014/main" id="{FFC2E8AF-CEC4-43B4-9C62-C8B6AB087D0D}"/>
              </a:ext>
            </a:extLst>
          </p:cNvPr>
          <p:cNvSpPr/>
          <p:nvPr/>
        </p:nvSpPr>
        <p:spPr>
          <a:xfrm>
            <a:off x="4236822" y="4042920"/>
            <a:ext cx="1443305" cy="646331"/>
          </a:xfrm>
          <a:prstGeom prst="rect">
            <a:avLst/>
          </a:prstGeom>
        </p:spPr>
        <p:txBody>
          <a:bodyPr wrap="square">
            <a:spAutoFit/>
          </a:bodyPr>
          <a:lstStyle/>
          <a:p>
            <a:pPr marL="0" marR="0" lvl="0" indent="0" algn="r" defTabSz="914400" rtl="0" eaLnBrk="1" fontAlgn="auto" latinLnBrk="0" hangingPunct="1">
              <a:lnSpc>
                <a:spcPct val="100000"/>
              </a:lnSpc>
              <a:spcBef>
                <a:spcPts val="1000"/>
              </a:spcBef>
              <a:spcAft>
                <a:spcPts val="0"/>
              </a:spcAft>
              <a:buClr>
                <a:srgbClr val="05E0A2"/>
              </a:buClr>
              <a:buSzTx/>
              <a:buFontTx/>
              <a:buNone/>
              <a:tabLst/>
              <a:defRPr/>
            </a:pPr>
            <a:r>
              <a:rPr kumimoji="0" lang="en-US" sz="3600" b="1"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rPr>
              <a:t>51%</a:t>
            </a:r>
          </a:p>
        </p:txBody>
      </p:sp>
      <p:sp>
        <p:nvSpPr>
          <p:cNvPr id="95" name="Rectangle 94">
            <a:extLst>
              <a:ext uri="{FF2B5EF4-FFF2-40B4-BE49-F238E27FC236}">
                <a16:creationId xmlns:a16="http://schemas.microsoft.com/office/drawing/2014/main" id="{7983E945-F7EC-4016-A6B9-CB59C083E63B}"/>
              </a:ext>
            </a:extLst>
          </p:cNvPr>
          <p:cNvSpPr/>
          <p:nvPr/>
        </p:nvSpPr>
        <p:spPr>
          <a:xfrm>
            <a:off x="5694714" y="4104475"/>
            <a:ext cx="212218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5E0A2"/>
              </a:buClr>
              <a:buSzTx/>
              <a:buFontTx/>
              <a:buNone/>
              <a:tabLst/>
              <a:defRPr/>
            </a:pP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Engagement with </a:t>
            </a:r>
            <a:r>
              <a:rPr kumimoji="0" lang="en-US" sz="1400" b="0" i="0" u="none" strike="noStrike" kern="1200" cap="none" spc="0" normalizeH="0" baseline="0" noProof="0" dirty="0" err="1">
                <a:ln>
                  <a:noFill/>
                </a:ln>
                <a:solidFill>
                  <a:srgbClr val="003E7B"/>
                </a:solidFill>
                <a:effectLst/>
                <a:uLnTx/>
                <a:uFillTx/>
                <a:latin typeface="Arial" panose="020B0604020202020204"/>
                <a:ea typeface="+mn-ea"/>
                <a:cs typeface="+mn-cs"/>
              </a:rPr>
              <a:t>WellConnect</a:t>
            </a: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 Messages</a:t>
            </a:r>
          </a:p>
        </p:txBody>
      </p:sp>
      <p:sp>
        <p:nvSpPr>
          <p:cNvPr id="130" name="Rectangle 129">
            <a:extLst>
              <a:ext uri="{FF2B5EF4-FFF2-40B4-BE49-F238E27FC236}">
                <a16:creationId xmlns:a16="http://schemas.microsoft.com/office/drawing/2014/main" id="{AC8E7F51-EBB9-4EB8-A507-B9B275498C4A}"/>
              </a:ext>
            </a:extLst>
          </p:cNvPr>
          <p:cNvSpPr/>
          <p:nvPr/>
        </p:nvSpPr>
        <p:spPr>
          <a:xfrm>
            <a:off x="5694714" y="4740054"/>
            <a:ext cx="1757266" cy="52322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5E0A2"/>
              </a:buClr>
              <a:buSzTx/>
              <a:buFontTx/>
              <a:buNone/>
              <a:tabLst/>
              <a:defRPr/>
            </a:pP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Patients with First Fill Consult</a:t>
            </a:r>
          </a:p>
        </p:txBody>
      </p:sp>
      <p:sp>
        <p:nvSpPr>
          <p:cNvPr id="131" name="Rectangle 130">
            <a:extLst>
              <a:ext uri="{FF2B5EF4-FFF2-40B4-BE49-F238E27FC236}">
                <a16:creationId xmlns:a16="http://schemas.microsoft.com/office/drawing/2014/main" id="{934F2498-2508-49D7-9638-34F365B2AA83}"/>
              </a:ext>
            </a:extLst>
          </p:cNvPr>
          <p:cNvSpPr/>
          <p:nvPr/>
        </p:nvSpPr>
        <p:spPr>
          <a:xfrm>
            <a:off x="4236822" y="4678499"/>
            <a:ext cx="1443305" cy="646331"/>
          </a:xfrm>
          <a:prstGeom prst="rect">
            <a:avLst/>
          </a:prstGeom>
        </p:spPr>
        <p:txBody>
          <a:bodyPr wrap="square" anchor="ctr">
            <a:spAutoFit/>
          </a:bodyPr>
          <a:lstStyle/>
          <a:p>
            <a:pPr marL="0" marR="0" lvl="0" indent="0" algn="r" defTabSz="914400" rtl="0" eaLnBrk="1" fontAlgn="auto" latinLnBrk="0" hangingPunct="1">
              <a:lnSpc>
                <a:spcPct val="100000"/>
              </a:lnSpc>
              <a:spcBef>
                <a:spcPts val="1000"/>
              </a:spcBef>
              <a:spcAft>
                <a:spcPts val="0"/>
              </a:spcAft>
              <a:buClr>
                <a:srgbClr val="05E0A2"/>
              </a:buClr>
              <a:buSzTx/>
              <a:buFontTx/>
              <a:buNone/>
              <a:tabLst/>
              <a:defRPr/>
            </a:pPr>
            <a:r>
              <a:rPr kumimoji="0" lang="en-US" sz="3600" b="1"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rPr>
              <a:t>75%</a:t>
            </a:r>
          </a:p>
        </p:txBody>
      </p:sp>
      <p:sp>
        <p:nvSpPr>
          <p:cNvPr id="136" name="Rectangle 135">
            <a:extLst>
              <a:ext uri="{FF2B5EF4-FFF2-40B4-BE49-F238E27FC236}">
                <a16:creationId xmlns:a16="http://schemas.microsoft.com/office/drawing/2014/main" id="{C0E050F6-CBD7-46D2-9EBD-18148D5A72D5}"/>
              </a:ext>
            </a:extLst>
          </p:cNvPr>
          <p:cNvSpPr/>
          <p:nvPr/>
        </p:nvSpPr>
        <p:spPr>
          <a:xfrm>
            <a:off x="8186370" y="4051573"/>
            <a:ext cx="1443305" cy="646331"/>
          </a:xfrm>
          <a:prstGeom prst="rect">
            <a:avLst/>
          </a:prstGeom>
        </p:spPr>
        <p:txBody>
          <a:bodyPr wrap="square">
            <a:spAutoFit/>
          </a:bodyPr>
          <a:lstStyle/>
          <a:p>
            <a:pPr marL="0" marR="0" lvl="0" indent="0" algn="r" defTabSz="914400" rtl="0" eaLnBrk="1" fontAlgn="auto" latinLnBrk="0" hangingPunct="1">
              <a:lnSpc>
                <a:spcPct val="100000"/>
              </a:lnSpc>
              <a:spcBef>
                <a:spcPts val="1000"/>
              </a:spcBef>
              <a:spcAft>
                <a:spcPts val="0"/>
              </a:spcAft>
              <a:buClr>
                <a:srgbClr val="05E0A2"/>
              </a:buClr>
              <a:buSzTx/>
              <a:buFontTx/>
              <a:buNone/>
              <a:tabLst/>
              <a:defRPr/>
            </a:pPr>
            <a:r>
              <a:rPr kumimoji="0" lang="en-US" sz="3600" b="1"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rPr>
              <a:t>6.4%</a:t>
            </a:r>
          </a:p>
        </p:txBody>
      </p:sp>
      <p:sp>
        <p:nvSpPr>
          <p:cNvPr id="137" name="Rectangle 136">
            <a:extLst>
              <a:ext uri="{FF2B5EF4-FFF2-40B4-BE49-F238E27FC236}">
                <a16:creationId xmlns:a16="http://schemas.microsoft.com/office/drawing/2014/main" id="{DE739F60-BCD5-4DC5-9D57-5A65D4954A8A}"/>
              </a:ext>
            </a:extLst>
          </p:cNvPr>
          <p:cNvSpPr/>
          <p:nvPr/>
        </p:nvSpPr>
        <p:spPr>
          <a:xfrm>
            <a:off x="9654748" y="4220850"/>
            <a:ext cx="195081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5E0A2"/>
              </a:buClr>
              <a:buSzTx/>
              <a:buFontTx/>
              <a:buNone/>
              <a:tabLst/>
              <a:defRPr/>
            </a:pP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Specialty Trend</a:t>
            </a:r>
          </a:p>
        </p:txBody>
      </p:sp>
      <p:sp>
        <p:nvSpPr>
          <p:cNvPr id="138" name="Rectangle 137">
            <a:extLst>
              <a:ext uri="{FF2B5EF4-FFF2-40B4-BE49-F238E27FC236}">
                <a16:creationId xmlns:a16="http://schemas.microsoft.com/office/drawing/2014/main" id="{6A8102C4-EB79-459D-86DB-29F00E1153F3}"/>
              </a:ext>
            </a:extLst>
          </p:cNvPr>
          <p:cNvSpPr/>
          <p:nvPr/>
        </p:nvSpPr>
        <p:spPr>
          <a:xfrm>
            <a:off x="9654748" y="4740054"/>
            <a:ext cx="2211593" cy="52322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5E0A2"/>
              </a:buClr>
              <a:buSzTx/>
              <a:buFontTx/>
              <a:buNone/>
              <a:tabLst/>
              <a:defRPr/>
            </a:pP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Therapy cost reduction due to WellAssist </a:t>
            </a:r>
          </a:p>
        </p:txBody>
      </p:sp>
      <p:sp>
        <p:nvSpPr>
          <p:cNvPr id="139" name="Rectangle 138">
            <a:extLst>
              <a:ext uri="{FF2B5EF4-FFF2-40B4-BE49-F238E27FC236}">
                <a16:creationId xmlns:a16="http://schemas.microsoft.com/office/drawing/2014/main" id="{027DB8D3-20EE-44B1-95AF-3134575AA828}"/>
              </a:ext>
            </a:extLst>
          </p:cNvPr>
          <p:cNvSpPr/>
          <p:nvPr/>
        </p:nvSpPr>
        <p:spPr>
          <a:xfrm>
            <a:off x="8186370" y="4678499"/>
            <a:ext cx="1443305" cy="646331"/>
          </a:xfrm>
          <a:prstGeom prst="rect">
            <a:avLst/>
          </a:prstGeom>
        </p:spPr>
        <p:txBody>
          <a:bodyPr wrap="square" lIns="91440" tIns="45720" rIns="91440" bIns="45720" anchor="ctr">
            <a:spAutoFit/>
          </a:bodyPr>
          <a:lstStyle/>
          <a:p>
            <a:pPr marL="0" marR="0" lvl="0" indent="0" algn="r" defTabSz="914400" rtl="0" eaLnBrk="1" fontAlgn="auto" latinLnBrk="0" hangingPunct="1">
              <a:lnSpc>
                <a:spcPct val="100000"/>
              </a:lnSpc>
              <a:spcBef>
                <a:spcPts val="1000"/>
              </a:spcBef>
              <a:spcAft>
                <a:spcPts val="0"/>
              </a:spcAft>
              <a:buClr>
                <a:srgbClr val="05E0A2"/>
              </a:buClr>
              <a:buSzTx/>
              <a:buFontTx/>
              <a:buNone/>
              <a:tabLst/>
              <a:defRPr/>
            </a:pPr>
            <a:r>
              <a:rPr kumimoji="0" lang="en-US" sz="3600" b="1" i="0" u="none" strike="noStrike" kern="1200" cap="none" spc="0" normalizeH="0" baseline="0" noProof="0" dirty="0">
                <a:ln>
                  <a:noFill/>
                </a:ln>
                <a:solidFill>
                  <a:srgbClr val="003E7B"/>
                </a:solidFill>
                <a:effectLst/>
                <a:uLnTx/>
                <a:uFillTx/>
                <a:latin typeface="Arial"/>
                <a:ea typeface="+mn-ea"/>
                <a:cs typeface="Arial"/>
              </a:rPr>
              <a:t>15%</a:t>
            </a:r>
          </a:p>
        </p:txBody>
      </p:sp>
      <p:sp>
        <p:nvSpPr>
          <p:cNvPr id="140" name="Rectangle 139">
            <a:extLst>
              <a:ext uri="{FF2B5EF4-FFF2-40B4-BE49-F238E27FC236}">
                <a16:creationId xmlns:a16="http://schemas.microsoft.com/office/drawing/2014/main" id="{DCF1D89B-BA58-4425-8ABD-2B4879DE6F0F}"/>
              </a:ext>
            </a:extLst>
          </p:cNvPr>
          <p:cNvSpPr/>
          <p:nvPr/>
        </p:nvSpPr>
        <p:spPr>
          <a:xfrm>
            <a:off x="278936" y="4051573"/>
            <a:ext cx="1624704" cy="646331"/>
          </a:xfrm>
          <a:prstGeom prst="rect">
            <a:avLst/>
          </a:prstGeom>
        </p:spPr>
        <p:txBody>
          <a:bodyPr wrap="square">
            <a:spAutoFit/>
          </a:bodyPr>
          <a:lstStyle/>
          <a:p>
            <a:pPr marL="0" marR="0" lvl="0" indent="0" algn="r" defTabSz="914400" rtl="0" eaLnBrk="1" fontAlgn="auto" latinLnBrk="0" hangingPunct="1">
              <a:lnSpc>
                <a:spcPct val="100000"/>
              </a:lnSpc>
              <a:spcBef>
                <a:spcPts val="1000"/>
              </a:spcBef>
              <a:spcAft>
                <a:spcPts val="0"/>
              </a:spcAft>
              <a:buClr>
                <a:srgbClr val="05E0A2"/>
              </a:buClr>
              <a:buSzTx/>
              <a:buFontTx/>
              <a:buNone/>
              <a:tabLst/>
              <a:defRPr/>
            </a:pPr>
            <a:r>
              <a:rPr kumimoji="0" lang="en-US" sz="3600" b="1"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rPr>
              <a:t>94%</a:t>
            </a:r>
          </a:p>
        </p:txBody>
      </p:sp>
      <p:sp>
        <p:nvSpPr>
          <p:cNvPr id="141" name="Rectangle 140">
            <a:extLst>
              <a:ext uri="{FF2B5EF4-FFF2-40B4-BE49-F238E27FC236}">
                <a16:creationId xmlns:a16="http://schemas.microsoft.com/office/drawing/2014/main" id="{2446BE43-D843-4096-B71B-6062C7041558}"/>
              </a:ext>
            </a:extLst>
          </p:cNvPr>
          <p:cNvSpPr/>
          <p:nvPr/>
        </p:nvSpPr>
        <p:spPr>
          <a:xfrm>
            <a:off x="1945644" y="4113128"/>
            <a:ext cx="195081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5E0A2"/>
              </a:buClr>
              <a:buSzTx/>
              <a:buFontTx/>
              <a:buNone/>
              <a:tabLst/>
              <a:defRPr/>
            </a:pP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Overall specialty adherence</a:t>
            </a:r>
          </a:p>
        </p:txBody>
      </p:sp>
      <p:sp>
        <p:nvSpPr>
          <p:cNvPr id="142" name="Rectangle 141">
            <a:extLst>
              <a:ext uri="{FF2B5EF4-FFF2-40B4-BE49-F238E27FC236}">
                <a16:creationId xmlns:a16="http://schemas.microsoft.com/office/drawing/2014/main" id="{2000C3C0-8F91-4E06-8A76-E443B41F638E}"/>
              </a:ext>
            </a:extLst>
          </p:cNvPr>
          <p:cNvSpPr/>
          <p:nvPr/>
        </p:nvSpPr>
        <p:spPr>
          <a:xfrm>
            <a:off x="1945644" y="4740054"/>
            <a:ext cx="1950819" cy="52322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5E0A2"/>
              </a:buClr>
              <a:buSzTx/>
              <a:buFontTx/>
              <a:buNone/>
              <a:tabLst/>
              <a:defRPr/>
            </a:pP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Prior authorization approval rate</a:t>
            </a:r>
          </a:p>
        </p:txBody>
      </p:sp>
      <p:sp>
        <p:nvSpPr>
          <p:cNvPr id="143" name="Rectangle 142">
            <a:extLst>
              <a:ext uri="{FF2B5EF4-FFF2-40B4-BE49-F238E27FC236}">
                <a16:creationId xmlns:a16="http://schemas.microsoft.com/office/drawing/2014/main" id="{5F71662E-720F-4ADA-8D1D-70A5BAEBC5EE}"/>
              </a:ext>
            </a:extLst>
          </p:cNvPr>
          <p:cNvSpPr/>
          <p:nvPr/>
        </p:nvSpPr>
        <p:spPr>
          <a:xfrm>
            <a:off x="795079" y="4678499"/>
            <a:ext cx="1108561" cy="646331"/>
          </a:xfrm>
          <a:prstGeom prst="rect">
            <a:avLst/>
          </a:prstGeom>
        </p:spPr>
        <p:txBody>
          <a:bodyPr wrap="square" anchor="ctr">
            <a:spAutoFit/>
          </a:bodyPr>
          <a:lstStyle/>
          <a:p>
            <a:pPr marL="0" marR="0" lvl="0" indent="0" algn="r" defTabSz="914400" rtl="0" eaLnBrk="1" fontAlgn="auto" latinLnBrk="0" hangingPunct="1">
              <a:lnSpc>
                <a:spcPct val="100000"/>
              </a:lnSpc>
              <a:spcBef>
                <a:spcPts val="1000"/>
              </a:spcBef>
              <a:spcAft>
                <a:spcPts val="0"/>
              </a:spcAft>
              <a:buClr>
                <a:srgbClr val="05E0A2"/>
              </a:buClr>
              <a:buSzTx/>
              <a:buFontTx/>
              <a:buNone/>
              <a:tabLst/>
              <a:defRPr/>
            </a:pPr>
            <a:r>
              <a:rPr kumimoji="0" lang="en-US" sz="3600" b="1"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rPr>
              <a:t>67%</a:t>
            </a:r>
          </a:p>
        </p:txBody>
      </p:sp>
      <p:sp>
        <p:nvSpPr>
          <p:cNvPr id="133" name="Rectangle 132">
            <a:extLst>
              <a:ext uri="{FF2B5EF4-FFF2-40B4-BE49-F238E27FC236}">
                <a16:creationId xmlns:a16="http://schemas.microsoft.com/office/drawing/2014/main" id="{CF718A89-018D-48CC-8A22-BB09DAE03C3D}"/>
              </a:ext>
            </a:extLst>
          </p:cNvPr>
          <p:cNvSpPr/>
          <p:nvPr/>
        </p:nvSpPr>
        <p:spPr>
          <a:xfrm>
            <a:off x="9654748" y="5384312"/>
            <a:ext cx="2122186" cy="523220"/>
          </a:xfrm>
          <a:prstGeom prst="rect">
            <a:avLst/>
          </a:prstGeom>
        </p:spPr>
        <p:txBody>
          <a:bodyPr wrap="square" lIns="91440" tIns="45720" rIns="91440" bIns="45720" anchor="ctr">
            <a:spAutoFit/>
          </a:bodyPr>
          <a:lstStyle/>
          <a:p>
            <a:pPr marL="0" marR="0" lvl="0" indent="0" algn="l" defTabSz="914400" rtl="0" eaLnBrk="1" fontAlgn="auto" latinLnBrk="0" hangingPunct="1">
              <a:lnSpc>
                <a:spcPct val="100000"/>
              </a:lnSpc>
              <a:spcBef>
                <a:spcPts val="0"/>
              </a:spcBef>
              <a:spcAft>
                <a:spcPts val="0"/>
              </a:spcAft>
              <a:buClr>
                <a:srgbClr val="05E0A2"/>
              </a:buClr>
              <a:buSzTx/>
              <a:buFontTx/>
              <a:buNone/>
              <a:tabLst/>
              <a:defRPr/>
            </a:pP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Reduction in Medical Specialty Spend</a:t>
            </a:r>
            <a:endParaRPr kumimoji="0" lang="en-US" sz="1400" b="0" i="0" u="none" strike="noStrike" kern="1200" cap="none" spc="0" normalizeH="0" baseline="0" noProof="0" dirty="0">
              <a:ln>
                <a:noFill/>
              </a:ln>
              <a:solidFill>
                <a:srgbClr val="003E7B"/>
              </a:solidFill>
              <a:effectLst/>
              <a:uLnTx/>
              <a:uFillTx/>
              <a:latin typeface="Arial" panose="020B0604020202020204"/>
              <a:ea typeface="+mn-ea"/>
              <a:cs typeface="Arial"/>
            </a:endParaRPr>
          </a:p>
        </p:txBody>
      </p:sp>
      <p:sp>
        <p:nvSpPr>
          <p:cNvPr id="134" name="Rectangle 133">
            <a:extLst>
              <a:ext uri="{FF2B5EF4-FFF2-40B4-BE49-F238E27FC236}">
                <a16:creationId xmlns:a16="http://schemas.microsoft.com/office/drawing/2014/main" id="{B3EF62BA-1640-4DF1-8403-911216EC7AD2}"/>
              </a:ext>
            </a:extLst>
          </p:cNvPr>
          <p:cNvSpPr/>
          <p:nvPr/>
        </p:nvSpPr>
        <p:spPr>
          <a:xfrm>
            <a:off x="8186370" y="5322757"/>
            <a:ext cx="1443305" cy="646331"/>
          </a:xfrm>
          <a:prstGeom prst="rect">
            <a:avLst/>
          </a:prstGeom>
        </p:spPr>
        <p:txBody>
          <a:bodyPr wrap="square" lIns="91440" tIns="45720" rIns="91440" bIns="45720" anchor="ctr">
            <a:spAutoFit/>
          </a:bodyPr>
          <a:lstStyle/>
          <a:p>
            <a:pPr marL="0" marR="0" lvl="0" indent="0" algn="r" defTabSz="914400" rtl="0" eaLnBrk="1" fontAlgn="auto" latinLnBrk="0" hangingPunct="1">
              <a:lnSpc>
                <a:spcPct val="100000"/>
              </a:lnSpc>
              <a:spcBef>
                <a:spcPts val="1000"/>
              </a:spcBef>
              <a:spcAft>
                <a:spcPts val="0"/>
              </a:spcAft>
              <a:buClr>
                <a:srgbClr val="05E0A2"/>
              </a:buClr>
              <a:buSzTx/>
              <a:buFontTx/>
              <a:buNone/>
              <a:tabLst/>
              <a:defRPr/>
            </a:pPr>
            <a:r>
              <a:rPr kumimoji="0" lang="en-US" sz="3600" b="1" i="0" u="none" strike="noStrike" kern="1200" cap="none" spc="0" normalizeH="0" baseline="0" noProof="0">
                <a:ln>
                  <a:noFill/>
                </a:ln>
                <a:solidFill>
                  <a:srgbClr val="003E7B"/>
                </a:solidFill>
                <a:effectLst/>
                <a:uLnTx/>
                <a:uFillTx/>
                <a:latin typeface="Arial"/>
                <a:ea typeface="+mn-ea"/>
                <a:cs typeface="Arial"/>
              </a:rPr>
              <a:t>25%</a:t>
            </a:r>
          </a:p>
        </p:txBody>
      </p:sp>
      <p:sp>
        <p:nvSpPr>
          <p:cNvPr id="135" name="Rectangle 134">
            <a:extLst>
              <a:ext uri="{FF2B5EF4-FFF2-40B4-BE49-F238E27FC236}">
                <a16:creationId xmlns:a16="http://schemas.microsoft.com/office/drawing/2014/main" id="{AF1DED7C-0105-4CE0-91A9-69BD6492362C}"/>
              </a:ext>
            </a:extLst>
          </p:cNvPr>
          <p:cNvSpPr/>
          <p:nvPr/>
        </p:nvSpPr>
        <p:spPr>
          <a:xfrm>
            <a:off x="1945644" y="5384312"/>
            <a:ext cx="1624704" cy="52322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5E0A2"/>
              </a:buClr>
              <a:buSzTx/>
              <a:buFontTx/>
              <a:buNone/>
              <a:tabLst/>
              <a:defRPr/>
            </a:pP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Net Promoter Score</a:t>
            </a:r>
          </a:p>
        </p:txBody>
      </p:sp>
      <p:sp>
        <p:nvSpPr>
          <p:cNvPr id="144" name="Rectangle 143">
            <a:extLst>
              <a:ext uri="{FF2B5EF4-FFF2-40B4-BE49-F238E27FC236}">
                <a16:creationId xmlns:a16="http://schemas.microsoft.com/office/drawing/2014/main" id="{C9FCDD2F-0740-4AE9-9285-FBF6053F2130}"/>
              </a:ext>
            </a:extLst>
          </p:cNvPr>
          <p:cNvSpPr/>
          <p:nvPr/>
        </p:nvSpPr>
        <p:spPr>
          <a:xfrm>
            <a:off x="1041926" y="5322757"/>
            <a:ext cx="861714" cy="646331"/>
          </a:xfrm>
          <a:prstGeom prst="rect">
            <a:avLst/>
          </a:prstGeom>
        </p:spPr>
        <p:txBody>
          <a:bodyPr wrap="square" anchor="ctr">
            <a:spAutoFit/>
          </a:bodyPr>
          <a:lstStyle/>
          <a:p>
            <a:pPr marL="0" marR="0" lvl="0" indent="0" algn="r" defTabSz="914400" rtl="0" eaLnBrk="1" fontAlgn="auto" latinLnBrk="0" hangingPunct="1">
              <a:lnSpc>
                <a:spcPct val="100000"/>
              </a:lnSpc>
              <a:spcBef>
                <a:spcPts val="1000"/>
              </a:spcBef>
              <a:spcAft>
                <a:spcPts val="0"/>
              </a:spcAft>
              <a:buClr>
                <a:srgbClr val="05E0A2"/>
              </a:buClr>
              <a:buSzTx/>
              <a:buFontTx/>
              <a:buNone/>
              <a:tabLst/>
              <a:defRPr/>
            </a:pPr>
            <a:r>
              <a:rPr kumimoji="0" lang="en-US" sz="3600" b="1"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rPr>
              <a:t>76</a:t>
            </a:r>
          </a:p>
        </p:txBody>
      </p:sp>
      <p:sp>
        <p:nvSpPr>
          <p:cNvPr id="93" name="Rectangle 92">
            <a:extLst>
              <a:ext uri="{FF2B5EF4-FFF2-40B4-BE49-F238E27FC236}">
                <a16:creationId xmlns:a16="http://schemas.microsoft.com/office/drawing/2014/main" id="{B6907E5D-9C98-3C4F-BB4B-60C235E9E992}"/>
              </a:ext>
            </a:extLst>
          </p:cNvPr>
          <p:cNvSpPr/>
          <p:nvPr/>
        </p:nvSpPr>
        <p:spPr>
          <a:xfrm>
            <a:off x="5694713" y="5384312"/>
            <a:ext cx="2700100" cy="52322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05E0A2"/>
              </a:buClr>
              <a:buSzTx/>
              <a:buFontTx/>
              <a:buNone/>
              <a:tabLst/>
              <a:defRPr/>
            </a:pP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Patients opt in to </a:t>
            </a:r>
            <a:b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br>
            <a:r>
              <a:rPr kumimoji="0" lang="en-US" sz="1400" b="0" i="0" u="none" strike="noStrike" kern="1200" cap="none" spc="0" normalizeH="0" baseline="0" noProof="0" dirty="0" err="1">
                <a:ln>
                  <a:noFill/>
                </a:ln>
                <a:solidFill>
                  <a:srgbClr val="003E7B"/>
                </a:solidFill>
                <a:effectLst/>
                <a:uLnTx/>
                <a:uFillTx/>
                <a:latin typeface="Arial" panose="020B0604020202020204"/>
                <a:ea typeface="+mn-ea"/>
                <a:cs typeface="+mn-cs"/>
              </a:rPr>
              <a:t>WellManaged</a:t>
            </a:r>
            <a:r>
              <a:rPr kumimoji="0" lang="en-US" sz="1400" b="0" i="0" u="none" strike="noStrike" kern="1200" cap="none" spc="0" normalizeH="0" baseline="0" noProof="0" dirty="0">
                <a:ln>
                  <a:noFill/>
                </a:ln>
                <a:solidFill>
                  <a:srgbClr val="003E7B"/>
                </a:solidFill>
                <a:effectLst/>
                <a:uLnTx/>
                <a:uFillTx/>
                <a:latin typeface="Arial" panose="020B0604020202020204"/>
                <a:ea typeface="+mn-ea"/>
                <a:cs typeface="+mn-cs"/>
              </a:rPr>
              <a:t> programs​</a:t>
            </a:r>
          </a:p>
        </p:txBody>
      </p:sp>
      <p:sp>
        <p:nvSpPr>
          <p:cNvPr id="132" name="Rectangle 131">
            <a:extLst>
              <a:ext uri="{FF2B5EF4-FFF2-40B4-BE49-F238E27FC236}">
                <a16:creationId xmlns:a16="http://schemas.microsoft.com/office/drawing/2014/main" id="{56EEEDCC-A90A-3D43-B550-732A942F3432}"/>
              </a:ext>
            </a:extLst>
          </p:cNvPr>
          <p:cNvSpPr/>
          <p:nvPr/>
        </p:nvSpPr>
        <p:spPr>
          <a:xfrm>
            <a:off x="4236822" y="5322757"/>
            <a:ext cx="1443305" cy="646331"/>
          </a:xfrm>
          <a:prstGeom prst="rect">
            <a:avLst/>
          </a:prstGeom>
        </p:spPr>
        <p:txBody>
          <a:bodyPr wrap="square" anchor="ctr">
            <a:spAutoFit/>
          </a:bodyPr>
          <a:lstStyle/>
          <a:p>
            <a:pPr marL="0" marR="0" lvl="0" indent="0" algn="r" defTabSz="914400" rtl="0" eaLnBrk="1" fontAlgn="auto" latinLnBrk="0" hangingPunct="1">
              <a:lnSpc>
                <a:spcPct val="100000"/>
              </a:lnSpc>
              <a:spcBef>
                <a:spcPts val="1000"/>
              </a:spcBef>
              <a:spcAft>
                <a:spcPts val="0"/>
              </a:spcAft>
              <a:buClr>
                <a:srgbClr val="05E0A2"/>
              </a:buClr>
              <a:buSzTx/>
              <a:buFontTx/>
              <a:buNone/>
              <a:tabLst/>
              <a:defRPr/>
            </a:pPr>
            <a:r>
              <a:rPr kumimoji="0" lang="en-US" sz="3600" b="1" i="0" u="none" strike="noStrike" kern="1200" cap="none" spc="0" normalizeH="0" baseline="0" noProof="0" dirty="0">
                <a:ln>
                  <a:noFill/>
                </a:ln>
                <a:solidFill>
                  <a:srgbClr val="003E7B"/>
                </a:solidFill>
                <a:effectLst/>
                <a:uLnTx/>
                <a:uFillTx/>
                <a:latin typeface="Arial" panose="020B0604020202020204" pitchFamily="34" charset="0"/>
                <a:ea typeface="+mn-ea"/>
                <a:cs typeface="Arial" panose="020B0604020202020204" pitchFamily="34" charset="0"/>
              </a:rPr>
              <a:t>&gt;90%</a:t>
            </a:r>
          </a:p>
        </p:txBody>
      </p:sp>
      <p:sp>
        <p:nvSpPr>
          <p:cNvPr id="4" name="Slide Number Placeholder 3">
            <a:extLst>
              <a:ext uri="{FF2B5EF4-FFF2-40B4-BE49-F238E27FC236}">
                <a16:creationId xmlns:a16="http://schemas.microsoft.com/office/drawing/2014/main" id="{0A64A76B-922E-4B47-9BE8-0AA3088452F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67C92-62D0-5C47-8288-C299F896D86F}" type="slidenum">
              <a:rPr kumimoji="0" lang="en-US" sz="1000" b="0" i="0" u="none" strike="noStrike" kern="1200" cap="none" spc="0" normalizeH="0" baseline="0" noProof="0" smtClean="0">
                <a:ln>
                  <a:noFill/>
                </a:ln>
                <a:solidFill>
                  <a:srgbClr val="6B6E7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6B6E7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063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44224F-4960-4D41-9F91-FE6624DEDB35}"/>
              </a:ext>
            </a:extLst>
          </p:cNvPr>
          <p:cNvSpPr>
            <a:spLocks noGrp="1"/>
          </p:cNvSpPr>
          <p:nvPr>
            <p:ph type="title"/>
          </p:nvPr>
        </p:nvSpPr>
        <p:spPr/>
        <p:txBody>
          <a:bodyPr/>
          <a:lstStyle/>
          <a:p>
            <a:r>
              <a:rPr lang="en-US" dirty="0"/>
              <a:t>Our commitment: a collaborative partnership</a:t>
            </a:r>
          </a:p>
        </p:txBody>
      </p:sp>
      <p:sp>
        <p:nvSpPr>
          <p:cNvPr id="2" name="Footer Placeholder 1">
            <a:extLst>
              <a:ext uri="{FF2B5EF4-FFF2-40B4-BE49-F238E27FC236}">
                <a16:creationId xmlns:a16="http://schemas.microsoft.com/office/drawing/2014/main" id="{2DED9CBC-3C2D-9E42-BEC8-F55E2A84F68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6B6E71"/>
                </a:solidFill>
                <a:effectLst/>
                <a:uLnTx/>
                <a:uFillTx/>
                <a:latin typeface="Arial" panose="020B0604020202020204" pitchFamily="34" charset="0"/>
                <a:ea typeface="+mn-ea"/>
                <a:cs typeface="Arial" panose="020B0604020202020204" pitchFamily="34" charset="0"/>
              </a:rPr>
              <a:t>©2021 WellDyne – Proprietary &amp; Confidential</a:t>
            </a:r>
          </a:p>
        </p:txBody>
      </p:sp>
      <p:sp>
        <p:nvSpPr>
          <p:cNvPr id="3" name="Slide Number Placeholder 2">
            <a:extLst>
              <a:ext uri="{FF2B5EF4-FFF2-40B4-BE49-F238E27FC236}">
                <a16:creationId xmlns:a16="http://schemas.microsoft.com/office/drawing/2014/main" id="{3434E8B4-5391-4943-B9E2-8D058960564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767C92-62D0-5C47-8288-C299F896D86F}" type="slidenum">
              <a:rPr kumimoji="0" lang="en-US" sz="1000" b="1" i="0" u="none" strike="noStrike" kern="1200" cap="none" spc="0" normalizeH="0" baseline="0" noProof="0" smtClean="0">
                <a:ln>
                  <a:noFill/>
                </a:ln>
                <a:solidFill>
                  <a:srgbClr val="6B6E71"/>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dirty="0">
              <a:ln>
                <a:noFill/>
              </a:ln>
              <a:solidFill>
                <a:srgbClr val="6B6E71"/>
              </a:solidFill>
              <a:effectLst/>
              <a:uLnTx/>
              <a:uFillTx/>
              <a:latin typeface="Arial" panose="020B0604020202020204" pitchFamily="34" charset="0"/>
              <a:ea typeface="+mn-ea"/>
              <a:cs typeface="Arial" panose="020B0604020202020204" pitchFamily="34" charset="0"/>
            </a:endParaRPr>
          </a:p>
        </p:txBody>
      </p:sp>
      <p:sp>
        <p:nvSpPr>
          <p:cNvPr id="92" name="Content Placeholder 5">
            <a:extLst>
              <a:ext uri="{FF2B5EF4-FFF2-40B4-BE49-F238E27FC236}">
                <a16:creationId xmlns:a16="http://schemas.microsoft.com/office/drawing/2014/main" id="{FE042025-FA8E-2B45-BB11-DFF1E3A04340}"/>
              </a:ext>
            </a:extLst>
          </p:cNvPr>
          <p:cNvSpPr txBox="1">
            <a:spLocks/>
          </p:cNvSpPr>
          <p:nvPr/>
        </p:nvSpPr>
        <p:spPr>
          <a:xfrm>
            <a:off x="8306173" y="1779243"/>
            <a:ext cx="3948410" cy="1152097"/>
          </a:xfrm>
          <a:prstGeom prst="rect">
            <a:avLst/>
          </a:prstGeom>
        </p:spPr>
        <p:txBody>
          <a:bodyPr/>
          <a:lst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05E0A2"/>
              </a:buClr>
              <a:buSzTx/>
              <a:buFont typeface="Arial" panose="020B0604020202020204" pitchFamily="34" charset="0"/>
              <a:buNone/>
              <a:tabLst/>
              <a:defRPr/>
            </a:pPr>
            <a:r>
              <a:rPr kumimoji="0" lang="en-US" sz="2000" b="1"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Operating Excellence</a:t>
            </a:r>
            <a:endParaRPr kumimoji="0" lang="en-US" sz="20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endParaRP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Exceptional implementation</a:t>
            </a: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Confirmation of “intent”</a:t>
            </a: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Detailed QA process</a:t>
            </a:r>
          </a:p>
        </p:txBody>
      </p:sp>
      <p:sp>
        <p:nvSpPr>
          <p:cNvPr id="94" name="Content Placeholder 5">
            <a:extLst>
              <a:ext uri="{FF2B5EF4-FFF2-40B4-BE49-F238E27FC236}">
                <a16:creationId xmlns:a16="http://schemas.microsoft.com/office/drawing/2014/main" id="{7D09561B-6A96-8842-8C59-5361837DB6CE}"/>
              </a:ext>
            </a:extLst>
          </p:cNvPr>
          <p:cNvSpPr txBox="1">
            <a:spLocks/>
          </p:cNvSpPr>
          <p:nvPr/>
        </p:nvSpPr>
        <p:spPr>
          <a:xfrm>
            <a:off x="8306173" y="4583362"/>
            <a:ext cx="3772959" cy="787435"/>
          </a:xfrm>
          <a:prstGeom prst="rect">
            <a:avLst/>
          </a:prstGeom>
        </p:spPr>
        <p:txBody>
          <a:bodyPr/>
          <a:lst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05E0A2"/>
              </a:buClr>
              <a:buSzTx/>
              <a:buFont typeface="Arial" panose="020B0604020202020204" pitchFamily="34" charset="0"/>
              <a:buNone/>
              <a:tabLst/>
              <a:defRPr/>
            </a:pPr>
            <a:r>
              <a:rPr kumimoji="0" lang="en-US" sz="2000" b="1"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Member Satisfaction</a:t>
            </a:r>
            <a:endParaRPr kumimoji="0" lang="en-US" sz="20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endParaRP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Go-live command center</a:t>
            </a: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Issue escalation &amp; resolution</a:t>
            </a: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Day-to-day responsiveness</a:t>
            </a:r>
          </a:p>
        </p:txBody>
      </p:sp>
      <p:sp>
        <p:nvSpPr>
          <p:cNvPr id="96" name="Content Placeholder 5">
            <a:extLst>
              <a:ext uri="{FF2B5EF4-FFF2-40B4-BE49-F238E27FC236}">
                <a16:creationId xmlns:a16="http://schemas.microsoft.com/office/drawing/2014/main" id="{5CD8A9BB-B98A-674A-98DD-C6F52837BBC6}"/>
              </a:ext>
            </a:extLst>
          </p:cNvPr>
          <p:cNvSpPr txBox="1">
            <a:spLocks/>
          </p:cNvSpPr>
          <p:nvPr/>
        </p:nvSpPr>
        <p:spPr>
          <a:xfrm>
            <a:off x="580862" y="4591439"/>
            <a:ext cx="3929566" cy="1511425"/>
          </a:xfrm>
          <a:prstGeom prst="rect">
            <a:avLst/>
          </a:prstGeom>
        </p:spPr>
        <p:txBody>
          <a:bodyPr/>
          <a:lst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05E0A2"/>
              </a:buClr>
              <a:buSzTx/>
              <a:buFont typeface="Arial" panose="020B0604020202020204" pitchFamily="34" charset="0"/>
              <a:buNone/>
              <a:tabLst/>
              <a:defRPr/>
            </a:pPr>
            <a:r>
              <a:rPr kumimoji="0" lang="en-US" sz="2000" b="1"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Tuning Plan Performance</a:t>
            </a:r>
            <a:endParaRPr kumimoji="0" lang="en-US" sz="20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endParaRP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Analytics and clinical insights</a:t>
            </a: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Plan performance reviews</a:t>
            </a: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Consult on trends and </a:t>
            </a:r>
            <a:b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spend management</a:t>
            </a:r>
          </a:p>
        </p:txBody>
      </p:sp>
      <p:sp>
        <p:nvSpPr>
          <p:cNvPr id="98" name="Content Placeholder 5">
            <a:extLst>
              <a:ext uri="{FF2B5EF4-FFF2-40B4-BE49-F238E27FC236}">
                <a16:creationId xmlns:a16="http://schemas.microsoft.com/office/drawing/2014/main" id="{38F81942-55E5-1F47-912B-46C59ECC9D80}"/>
              </a:ext>
            </a:extLst>
          </p:cNvPr>
          <p:cNvSpPr txBox="1">
            <a:spLocks/>
          </p:cNvSpPr>
          <p:nvPr/>
        </p:nvSpPr>
        <p:spPr>
          <a:xfrm>
            <a:off x="580862" y="1785401"/>
            <a:ext cx="3467679" cy="1597911"/>
          </a:xfrm>
          <a:prstGeom prst="rect">
            <a:avLst/>
          </a:prstGeom>
        </p:spPr>
        <p:txBody>
          <a:bodyPr/>
          <a:lst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05E0A2"/>
              </a:buClr>
              <a:buSzTx/>
              <a:buFont typeface="Arial" panose="020B0604020202020204" pitchFamily="34" charset="0"/>
              <a:buNone/>
              <a:tabLst/>
              <a:defRPr/>
            </a:pPr>
            <a:r>
              <a:rPr kumimoji="0" lang="en-US" sz="2000" b="1"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Regular Meeting Cadence</a:t>
            </a:r>
            <a:endParaRPr kumimoji="0" lang="en-US" sz="20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endParaRP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Program enhancements</a:t>
            </a: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Annual enrollment support</a:t>
            </a:r>
          </a:p>
          <a:p>
            <a:pPr marL="238125" marR="0" lvl="0" indent="-238125" algn="l" defTabSz="914400" rtl="0" eaLnBrk="1" fontAlgn="auto" latinLnBrk="0" hangingPunct="1">
              <a:lnSpc>
                <a:spcPct val="100000"/>
              </a:lnSpc>
              <a:spcBef>
                <a:spcPts val="300"/>
              </a:spcBef>
              <a:spcAft>
                <a:spcPts val="0"/>
              </a:spcAft>
              <a:buClr>
                <a:srgbClr val="05E0A2"/>
              </a:buClr>
              <a:buSzTx/>
              <a:buFont typeface="Wingdings" pitchFamily="2" charset="2"/>
              <a:buChar char="§"/>
              <a:tabLst/>
              <a:defRPr/>
            </a:pP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Ongoing analysis, </a:t>
            </a:r>
            <a:b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1D2A34"/>
                </a:solidFill>
                <a:effectLst/>
                <a:uLnTx/>
                <a:uFillTx/>
                <a:latin typeface="Arial" panose="020B0604020202020204" pitchFamily="34" charset="0"/>
                <a:ea typeface="+mn-ea"/>
                <a:cs typeface="Arial" panose="020B0604020202020204" pitchFamily="34" charset="0"/>
              </a:rPr>
              <a:t>feedback, planning</a:t>
            </a:r>
          </a:p>
        </p:txBody>
      </p:sp>
      <p:grpSp>
        <p:nvGrpSpPr>
          <p:cNvPr id="180" name="Group 179">
            <a:extLst>
              <a:ext uri="{FF2B5EF4-FFF2-40B4-BE49-F238E27FC236}">
                <a16:creationId xmlns:a16="http://schemas.microsoft.com/office/drawing/2014/main" id="{A78E33CB-A3B9-6E43-AD5A-4BE150D2E59E}"/>
              </a:ext>
            </a:extLst>
          </p:cNvPr>
          <p:cNvGrpSpPr/>
          <p:nvPr/>
        </p:nvGrpSpPr>
        <p:grpSpPr>
          <a:xfrm>
            <a:off x="3893559" y="1703825"/>
            <a:ext cx="4404883" cy="4391023"/>
            <a:chOff x="4383280" y="1703825"/>
            <a:chExt cx="4404883" cy="4391023"/>
          </a:xfrm>
        </p:grpSpPr>
        <p:pic>
          <p:nvPicPr>
            <p:cNvPr id="86" name="Picture 85">
              <a:extLst>
                <a:ext uri="{FF2B5EF4-FFF2-40B4-BE49-F238E27FC236}">
                  <a16:creationId xmlns:a16="http://schemas.microsoft.com/office/drawing/2014/main" id="{AEB0CDAA-DB36-E145-8905-A1B3C5F688B0}"/>
                </a:ext>
              </a:extLst>
            </p:cNvPr>
            <p:cNvPicPr>
              <a:picLocks noChangeAspect="1"/>
            </p:cNvPicPr>
            <p:nvPr/>
          </p:nvPicPr>
          <p:blipFill>
            <a:blip r:embed="rId2"/>
            <a:stretch>
              <a:fillRect/>
            </a:stretch>
          </p:blipFill>
          <p:spPr>
            <a:xfrm rot="2630929">
              <a:off x="7747726" y="3401737"/>
              <a:ext cx="1040437" cy="995201"/>
            </a:xfrm>
            <a:prstGeom prst="rect">
              <a:avLst/>
            </a:prstGeom>
          </p:spPr>
        </p:pic>
        <p:pic>
          <p:nvPicPr>
            <p:cNvPr id="100" name="Picture 99">
              <a:extLst>
                <a:ext uri="{FF2B5EF4-FFF2-40B4-BE49-F238E27FC236}">
                  <a16:creationId xmlns:a16="http://schemas.microsoft.com/office/drawing/2014/main" id="{07ECEE44-A9C0-B446-A24E-75DFFEC3E2B5}"/>
                </a:ext>
              </a:extLst>
            </p:cNvPr>
            <p:cNvPicPr>
              <a:picLocks noChangeAspect="1"/>
            </p:cNvPicPr>
            <p:nvPr/>
          </p:nvPicPr>
          <p:blipFill>
            <a:blip r:embed="rId2"/>
            <a:stretch>
              <a:fillRect/>
            </a:stretch>
          </p:blipFill>
          <p:spPr>
            <a:xfrm rot="8064021">
              <a:off x="6064082" y="5077029"/>
              <a:ext cx="1040437" cy="995201"/>
            </a:xfrm>
            <a:prstGeom prst="rect">
              <a:avLst/>
            </a:prstGeom>
          </p:spPr>
        </p:pic>
        <p:pic>
          <p:nvPicPr>
            <p:cNvPr id="101" name="Picture 100">
              <a:extLst>
                <a:ext uri="{FF2B5EF4-FFF2-40B4-BE49-F238E27FC236}">
                  <a16:creationId xmlns:a16="http://schemas.microsoft.com/office/drawing/2014/main" id="{662A3A8E-009E-3C45-9EB8-B9EDA6A2A5F1}"/>
                </a:ext>
              </a:extLst>
            </p:cNvPr>
            <p:cNvPicPr>
              <a:picLocks noChangeAspect="1"/>
            </p:cNvPicPr>
            <p:nvPr/>
          </p:nvPicPr>
          <p:blipFill>
            <a:blip r:embed="rId2"/>
            <a:stretch>
              <a:fillRect/>
            </a:stretch>
          </p:blipFill>
          <p:spPr>
            <a:xfrm rot="8064021" flipH="1" flipV="1">
              <a:off x="6064082" y="1726443"/>
              <a:ext cx="1040437" cy="995201"/>
            </a:xfrm>
            <a:prstGeom prst="rect">
              <a:avLst/>
            </a:prstGeom>
          </p:spPr>
        </p:pic>
        <p:pic>
          <p:nvPicPr>
            <p:cNvPr id="102" name="Picture 101">
              <a:extLst>
                <a:ext uri="{FF2B5EF4-FFF2-40B4-BE49-F238E27FC236}">
                  <a16:creationId xmlns:a16="http://schemas.microsoft.com/office/drawing/2014/main" id="{C743A5B3-2C4C-EE41-9AB0-2289D5AA2971}"/>
                </a:ext>
              </a:extLst>
            </p:cNvPr>
            <p:cNvPicPr>
              <a:picLocks noChangeAspect="1"/>
            </p:cNvPicPr>
            <p:nvPr/>
          </p:nvPicPr>
          <p:blipFill>
            <a:blip r:embed="rId2"/>
            <a:stretch>
              <a:fillRect/>
            </a:stretch>
          </p:blipFill>
          <p:spPr>
            <a:xfrm rot="2630929" flipH="1" flipV="1">
              <a:off x="4383280" y="3401737"/>
              <a:ext cx="1040437" cy="995201"/>
            </a:xfrm>
            <a:prstGeom prst="rect">
              <a:avLst/>
            </a:prstGeom>
          </p:spPr>
        </p:pic>
        <p:sp>
          <p:nvSpPr>
            <p:cNvPr id="103" name="Content Placeholder 5">
              <a:extLst>
                <a:ext uri="{FF2B5EF4-FFF2-40B4-BE49-F238E27FC236}">
                  <a16:creationId xmlns:a16="http://schemas.microsoft.com/office/drawing/2014/main" id="{E2D95E7E-2D02-1C45-9514-BEC7B58E6602}"/>
                </a:ext>
              </a:extLst>
            </p:cNvPr>
            <p:cNvSpPr txBox="1">
              <a:spLocks/>
            </p:cNvSpPr>
            <p:nvPr/>
          </p:nvSpPr>
          <p:spPr>
            <a:xfrm>
              <a:off x="4766382" y="3303553"/>
              <a:ext cx="3635836" cy="876300"/>
            </a:xfrm>
            <a:prstGeom prst="rect">
              <a:avLst/>
            </a:prstGeom>
          </p:spPr>
          <p:txBody>
            <a:bodyPr/>
            <a:lst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
                  <a:srgbClr val="05E0A2"/>
                </a:buClr>
                <a:buSzTx/>
                <a:buFont typeface="Arial" panose="020B0604020202020204" pitchFamily="34" charset="0"/>
                <a:buNone/>
                <a:tabLst/>
                <a:defRPr/>
              </a:pPr>
              <a:endParaRPr kumimoji="0" lang="en-US" sz="3600" b="0" i="0" u="none" strike="noStrike" kern="1200" cap="none" spc="0" normalizeH="0" baseline="0" noProof="0" dirty="0">
                <a:ln>
                  <a:noFill/>
                </a:ln>
                <a:solidFill>
                  <a:srgbClr val="6BBDB9"/>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7E8DF68E-1DB7-3C44-8D73-CF60A0900168}"/>
                </a:ext>
              </a:extLst>
            </p:cNvPr>
            <p:cNvGrpSpPr/>
            <p:nvPr/>
          </p:nvGrpSpPr>
          <p:grpSpPr>
            <a:xfrm>
              <a:off x="7336014" y="1992259"/>
              <a:ext cx="1157880" cy="1138298"/>
              <a:chOff x="3920242" y="825646"/>
              <a:chExt cx="4284993" cy="4212526"/>
            </a:xfrm>
          </p:grpSpPr>
          <p:sp>
            <p:nvSpPr>
              <p:cNvPr id="10" name="Freeform 9">
                <a:extLst>
                  <a:ext uri="{FF2B5EF4-FFF2-40B4-BE49-F238E27FC236}">
                    <a16:creationId xmlns:a16="http://schemas.microsoft.com/office/drawing/2014/main" id="{AE7DFF64-2438-2B44-9CA3-430BD0114729}"/>
                  </a:ext>
                </a:extLst>
              </p:cNvPr>
              <p:cNvSpPr/>
              <p:nvPr/>
            </p:nvSpPr>
            <p:spPr>
              <a:xfrm>
                <a:off x="5001510" y="1889365"/>
                <a:ext cx="2058391" cy="2058452"/>
              </a:xfrm>
              <a:custGeom>
                <a:avLst/>
                <a:gdLst>
                  <a:gd name="connsiteX0" fmla="*/ 2018948 w 2058391"/>
                  <a:gd name="connsiteY0" fmla="*/ 932702 h 2058452"/>
                  <a:gd name="connsiteX1" fmla="*/ 1896419 w 2058391"/>
                  <a:gd name="connsiteY1" fmla="*/ 925672 h 2058452"/>
                  <a:gd name="connsiteX2" fmla="*/ 1744914 w 2058391"/>
                  <a:gd name="connsiteY2" fmla="*/ 808115 h 2058452"/>
                  <a:gd name="connsiteX3" fmla="*/ 1726969 w 2058391"/>
                  <a:gd name="connsiteY3" fmla="*/ 756680 h 2058452"/>
                  <a:gd name="connsiteX4" fmla="*/ 1771832 w 2058391"/>
                  <a:gd name="connsiteY4" fmla="*/ 572028 h 2058452"/>
                  <a:gd name="connsiteX5" fmla="*/ 1864472 w 2058391"/>
                  <a:gd name="connsiteY5" fmla="*/ 489446 h 2058452"/>
                  <a:gd name="connsiteX6" fmla="*/ 1867844 w 2058391"/>
                  <a:gd name="connsiteY6" fmla="*/ 430410 h 2058452"/>
                  <a:gd name="connsiteX7" fmla="*/ 1719768 w 2058391"/>
                  <a:gd name="connsiteY7" fmla="*/ 264332 h 2058452"/>
                  <a:gd name="connsiteX8" fmla="*/ 1660783 w 2058391"/>
                  <a:gd name="connsiteY8" fmla="*/ 260915 h 2058452"/>
                  <a:gd name="connsiteX9" fmla="*/ 1660732 w 2058391"/>
                  <a:gd name="connsiteY9" fmla="*/ 260961 h 2058452"/>
                  <a:gd name="connsiteX10" fmla="*/ 1568092 w 2058391"/>
                  <a:gd name="connsiteY10" fmla="*/ 343542 h 2058452"/>
                  <a:gd name="connsiteX11" fmla="*/ 1379497 w 2058391"/>
                  <a:gd name="connsiteY11" fmla="*/ 367088 h 2058452"/>
                  <a:gd name="connsiteX12" fmla="*/ 1330576 w 2058391"/>
                  <a:gd name="connsiteY12" fmla="*/ 343371 h 2058452"/>
                  <a:gd name="connsiteX13" fmla="*/ 1231193 w 2058391"/>
                  <a:gd name="connsiteY13" fmla="*/ 179465 h 2058452"/>
                  <a:gd name="connsiteX14" fmla="*/ 1238222 w 2058391"/>
                  <a:gd name="connsiteY14" fmla="*/ 56935 h 2058452"/>
                  <a:gd name="connsiteX15" fmla="*/ 1198868 w 2058391"/>
                  <a:gd name="connsiteY15" fmla="*/ 12758 h 2058452"/>
                  <a:gd name="connsiteX16" fmla="*/ 1198846 w 2058391"/>
                  <a:gd name="connsiteY16" fmla="*/ 12758 h 2058452"/>
                  <a:gd name="connsiteX17" fmla="*/ 976761 w 2058391"/>
                  <a:gd name="connsiteY17" fmla="*/ 71 h 2058452"/>
                  <a:gd name="connsiteX18" fmla="*/ 932584 w 2058391"/>
                  <a:gd name="connsiteY18" fmla="*/ 39424 h 2058452"/>
                  <a:gd name="connsiteX19" fmla="*/ 932584 w 2058391"/>
                  <a:gd name="connsiteY19" fmla="*/ 39447 h 2058452"/>
                  <a:gd name="connsiteX20" fmla="*/ 925554 w 2058391"/>
                  <a:gd name="connsiteY20" fmla="*/ 162320 h 2058452"/>
                  <a:gd name="connsiteX21" fmla="*/ 808168 w 2058391"/>
                  <a:gd name="connsiteY21" fmla="*/ 313824 h 2058452"/>
                  <a:gd name="connsiteX22" fmla="*/ 756733 w 2058391"/>
                  <a:gd name="connsiteY22" fmla="*/ 331769 h 2058452"/>
                  <a:gd name="connsiteX23" fmla="*/ 572082 w 2058391"/>
                  <a:gd name="connsiteY23" fmla="*/ 286907 h 2058452"/>
                  <a:gd name="connsiteX24" fmla="*/ 489443 w 2058391"/>
                  <a:gd name="connsiteY24" fmla="*/ 194267 h 2058452"/>
                  <a:gd name="connsiteX25" fmla="*/ 430458 w 2058391"/>
                  <a:gd name="connsiteY25" fmla="*/ 190849 h 2058452"/>
                  <a:gd name="connsiteX26" fmla="*/ 430407 w 2058391"/>
                  <a:gd name="connsiteY26" fmla="*/ 190895 h 2058452"/>
                  <a:gd name="connsiteX27" fmla="*/ 264329 w 2058391"/>
                  <a:gd name="connsiteY27" fmla="*/ 338970 h 2058452"/>
                  <a:gd name="connsiteX28" fmla="*/ 260957 w 2058391"/>
                  <a:gd name="connsiteY28" fmla="*/ 398006 h 2058452"/>
                  <a:gd name="connsiteX29" fmla="*/ 343596 w 2058391"/>
                  <a:gd name="connsiteY29" fmla="*/ 490647 h 2058452"/>
                  <a:gd name="connsiteX30" fmla="*/ 367085 w 2058391"/>
                  <a:gd name="connsiteY30" fmla="*/ 679242 h 2058452"/>
                  <a:gd name="connsiteX31" fmla="*/ 343424 w 2058391"/>
                  <a:gd name="connsiteY31" fmla="*/ 728162 h 2058452"/>
                  <a:gd name="connsiteX32" fmla="*/ 179461 w 2058391"/>
                  <a:gd name="connsiteY32" fmla="*/ 827546 h 2058452"/>
                  <a:gd name="connsiteX33" fmla="*/ 56932 w 2058391"/>
                  <a:gd name="connsiteY33" fmla="*/ 820516 h 2058452"/>
                  <a:gd name="connsiteX34" fmla="*/ 12812 w 2058391"/>
                  <a:gd name="connsiteY34" fmla="*/ 859893 h 2058452"/>
                  <a:gd name="connsiteX35" fmla="*/ 67 w 2058391"/>
                  <a:gd name="connsiteY35" fmla="*/ 1082035 h 2058452"/>
                  <a:gd name="connsiteX36" fmla="*/ 39444 w 2058391"/>
                  <a:gd name="connsiteY36" fmla="*/ 1126155 h 2058452"/>
                  <a:gd name="connsiteX37" fmla="*/ 161973 w 2058391"/>
                  <a:gd name="connsiteY37" fmla="*/ 1133184 h 2058452"/>
                  <a:gd name="connsiteX38" fmla="*/ 313478 w 2058391"/>
                  <a:gd name="connsiteY38" fmla="*/ 1250627 h 2058452"/>
                  <a:gd name="connsiteX39" fmla="*/ 331423 w 2058391"/>
                  <a:gd name="connsiteY39" fmla="*/ 1302062 h 2058452"/>
                  <a:gd name="connsiteX40" fmla="*/ 286560 w 2058391"/>
                  <a:gd name="connsiteY40" fmla="*/ 1486714 h 2058452"/>
                  <a:gd name="connsiteX41" fmla="*/ 193920 w 2058391"/>
                  <a:gd name="connsiteY41" fmla="*/ 1569296 h 2058452"/>
                  <a:gd name="connsiteX42" fmla="*/ 190548 w 2058391"/>
                  <a:gd name="connsiteY42" fmla="*/ 1628332 h 2058452"/>
                  <a:gd name="connsiteX43" fmla="*/ 338624 w 2058391"/>
                  <a:gd name="connsiteY43" fmla="*/ 1794410 h 2058452"/>
                  <a:gd name="connsiteX44" fmla="*/ 397608 w 2058391"/>
                  <a:gd name="connsiteY44" fmla="*/ 1797827 h 2058452"/>
                  <a:gd name="connsiteX45" fmla="*/ 397660 w 2058391"/>
                  <a:gd name="connsiteY45" fmla="*/ 1797781 h 2058452"/>
                  <a:gd name="connsiteX46" fmla="*/ 490300 w 2058391"/>
                  <a:gd name="connsiteY46" fmla="*/ 1715199 h 2058452"/>
                  <a:gd name="connsiteX47" fmla="*/ 678895 w 2058391"/>
                  <a:gd name="connsiteY47" fmla="*/ 1691654 h 2058452"/>
                  <a:gd name="connsiteX48" fmla="*/ 727816 w 2058391"/>
                  <a:gd name="connsiteY48" fmla="*/ 1715371 h 2058452"/>
                  <a:gd name="connsiteX49" fmla="*/ 827199 w 2058391"/>
                  <a:gd name="connsiteY49" fmla="*/ 1879277 h 2058452"/>
                  <a:gd name="connsiteX50" fmla="*/ 820170 w 2058391"/>
                  <a:gd name="connsiteY50" fmla="*/ 2001521 h 2058452"/>
                  <a:gd name="connsiteX51" fmla="*/ 859523 w 2058391"/>
                  <a:gd name="connsiteY51" fmla="*/ 2045698 h 2058452"/>
                  <a:gd name="connsiteX52" fmla="*/ 859546 w 2058391"/>
                  <a:gd name="connsiteY52" fmla="*/ 2045698 h 2058452"/>
                  <a:gd name="connsiteX53" fmla="*/ 1081688 w 2058391"/>
                  <a:gd name="connsiteY53" fmla="*/ 2058385 h 2058452"/>
                  <a:gd name="connsiteX54" fmla="*/ 1125808 w 2058391"/>
                  <a:gd name="connsiteY54" fmla="*/ 2019009 h 2058452"/>
                  <a:gd name="connsiteX55" fmla="*/ 1132838 w 2058391"/>
                  <a:gd name="connsiteY55" fmla="*/ 1896479 h 2058452"/>
                  <a:gd name="connsiteX56" fmla="*/ 1250224 w 2058391"/>
                  <a:gd name="connsiteY56" fmla="*/ 1744975 h 2058452"/>
                  <a:gd name="connsiteX57" fmla="*/ 1301659 w 2058391"/>
                  <a:gd name="connsiteY57" fmla="*/ 1727029 h 2058452"/>
                  <a:gd name="connsiteX58" fmla="*/ 1486310 w 2058391"/>
                  <a:gd name="connsiteY58" fmla="*/ 1771892 h 2058452"/>
                  <a:gd name="connsiteX59" fmla="*/ 1568835 w 2058391"/>
                  <a:gd name="connsiteY59" fmla="*/ 1864532 h 2058452"/>
                  <a:gd name="connsiteX60" fmla="*/ 1627871 w 2058391"/>
                  <a:gd name="connsiteY60" fmla="*/ 1867962 h 2058452"/>
                  <a:gd name="connsiteX61" fmla="*/ 1793949 w 2058391"/>
                  <a:gd name="connsiteY61" fmla="*/ 1719829 h 2058452"/>
                  <a:gd name="connsiteX62" fmla="*/ 1797435 w 2058391"/>
                  <a:gd name="connsiteY62" fmla="*/ 1660793 h 2058452"/>
                  <a:gd name="connsiteX63" fmla="*/ 1714796 w 2058391"/>
                  <a:gd name="connsiteY63" fmla="*/ 1568210 h 2058452"/>
                  <a:gd name="connsiteX64" fmla="*/ 1691307 w 2058391"/>
                  <a:gd name="connsiteY64" fmla="*/ 1379615 h 2058452"/>
                  <a:gd name="connsiteX65" fmla="*/ 1714967 w 2058391"/>
                  <a:gd name="connsiteY65" fmla="*/ 1330694 h 2058452"/>
                  <a:gd name="connsiteX66" fmla="*/ 1878931 w 2058391"/>
                  <a:gd name="connsiteY66" fmla="*/ 1231310 h 2058452"/>
                  <a:gd name="connsiteX67" fmla="*/ 2001460 w 2058391"/>
                  <a:gd name="connsiteY67" fmla="*/ 1238340 h 2058452"/>
                  <a:gd name="connsiteX68" fmla="*/ 2045580 w 2058391"/>
                  <a:gd name="connsiteY68" fmla="*/ 1198964 h 2058452"/>
                  <a:gd name="connsiteX69" fmla="*/ 2058325 w 2058391"/>
                  <a:gd name="connsiteY69" fmla="*/ 976821 h 2058452"/>
                  <a:gd name="connsiteX70" fmla="*/ 2018948 w 2058391"/>
                  <a:gd name="connsiteY70" fmla="*/ 932702 h 2058452"/>
                  <a:gd name="connsiteX71" fmla="*/ 1516028 w 2058391"/>
                  <a:gd name="connsiteY71" fmla="*/ 1057175 h 2058452"/>
                  <a:gd name="connsiteX72" fmla="*/ 1001672 w 2058391"/>
                  <a:gd name="connsiteY72" fmla="*/ 1516106 h 2058452"/>
                  <a:gd name="connsiteX73" fmla="*/ 542741 w 2058391"/>
                  <a:gd name="connsiteY73" fmla="*/ 1001750 h 2058452"/>
                  <a:gd name="connsiteX74" fmla="*/ 1057096 w 2058391"/>
                  <a:gd name="connsiteY74" fmla="*/ 542819 h 2058452"/>
                  <a:gd name="connsiteX75" fmla="*/ 1057228 w 2058391"/>
                  <a:gd name="connsiteY75" fmla="*/ 542824 h 2058452"/>
                  <a:gd name="connsiteX76" fmla="*/ 1515914 w 2058391"/>
                  <a:gd name="connsiteY76" fmla="*/ 1057175 h 20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058391" h="2058452">
                    <a:moveTo>
                      <a:pt x="2018948" y="932702"/>
                    </a:moveTo>
                    <a:lnTo>
                      <a:pt x="1896419" y="925672"/>
                    </a:lnTo>
                    <a:cubicBezTo>
                      <a:pt x="1826341" y="921917"/>
                      <a:pt x="1765957" y="875060"/>
                      <a:pt x="1744914" y="808115"/>
                    </a:cubicBezTo>
                    <a:cubicBezTo>
                      <a:pt x="1739542" y="790741"/>
                      <a:pt x="1733558" y="773596"/>
                      <a:pt x="1726969" y="756680"/>
                    </a:cubicBezTo>
                    <a:cubicBezTo>
                      <a:pt x="1701857" y="691803"/>
                      <a:pt x="1719751" y="618154"/>
                      <a:pt x="1771832" y="572028"/>
                    </a:cubicBezTo>
                    <a:lnTo>
                      <a:pt x="1864472" y="489446"/>
                    </a:lnTo>
                    <a:cubicBezTo>
                      <a:pt x="1881691" y="474067"/>
                      <a:pt x="1883206" y="447647"/>
                      <a:pt x="1867844" y="430410"/>
                    </a:cubicBezTo>
                    <a:lnTo>
                      <a:pt x="1719768" y="264332"/>
                    </a:lnTo>
                    <a:cubicBezTo>
                      <a:pt x="1704423" y="247102"/>
                      <a:pt x="1678020" y="245570"/>
                      <a:pt x="1660783" y="260915"/>
                    </a:cubicBezTo>
                    <a:cubicBezTo>
                      <a:pt x="1660766" y="260926"/>
                      <a:pt x="1660749" y="260943"/>
                      <a:pt x="1660732" y="260961"/>
                    </a:cubicBezTo>
                    <a:lnTo>
                      <a:pt x="1568092" y="343542"/>
                    </a:lnTo>
                    <a:cubicBezTo>
                      <a:pt x="1516314" y="390017"/>
                      <a:pt x="1441110" y="399406"/>
                      <a:pt x="1379497" y="367088"/>
                    </a:cubicBezTo>
                    <a:cubicBezTo>
                      <a:pt x="1363569" y="358630"/>
                      <a:pt x="1347264" y="350726"/>
                      <a:pt x="1330576" y="343371"/>
                    </a:cubicBezTo>
                    <a:cubicBezTo>
                      <a:pt x="1266523" y="314790"/>
                      <a:pt x="1226918" y="249473"/>
                      <a:pt x="1231193" y="179465"/>
                    </a:cubicBezTo>
                    <a:lnTo>
                      <a:pt x="1238222" y="56935"/>
                    </a:lnTo>
                    <a:cubicBezTo>
                      <a:pt x="1239554" y="33869"/>
                      <a:pt x="1221934" y="14090"/>
                      <a:pt x="1198868" y="12758"/>
                    </a:cubicBezTo>
                    <a:cubicBezTo>
                      <a:pt x="1198863" y="12758"/>
                      <a:pt x="1198851" y="12758"/>
                      <a:pt x="1198846" y="12758"/>
                    </a:cubicBezTo>
                    <a:lnTo>
                      <a:pt x="976761" y="71"/>
                    </a:lnTo>
                    <a:cubicBezTo>
                      <a:pt x="953695" y="-1261"/>
                      <a:pt x="933916" y="16359"/>
                      <a:pt x="932584" y="39424"/>
                    </a:cubicBezTo>
                    <a:cubicBezTo>
                      <a:pt x="932584" y="39430"/>
                      <a:pt x="932584" y="39441"/>
                      <a:pt x="932584" y="39447"/>
                    </a:cubicBezTo>
                    <a:lnTo>
                      <a:pt x="925554" y="162320"/>
                    </a:lnTo>
                    <a:cubicBezTo>
                      <a:pt x="921822" y="232351"/>
                      <a:pt x="875045" y="292725"/>
                      <a:pt x="808168" y="313824"/>
                    </a:cubicBezTo>
                    <a:cubicBezTo>
                      <a:pt x="790795" y="319197"/>
                      <a:pt x="773650" y="325180"/>
                      <a:pt x="756733" y="331769"/>
                    </a:cubicBezTo>
                    <a:cubicBezTo>
                      <a:pt x="691851" y="356830"/>
                      <a:pt x="618230" y="338942"/>
                      <a:pt x="572082" y="286907"/>
                    </a:cubicBezTo>
                    <a:lnTo>
                      <a:pt x="489443" y="194267"/>
                    </a:lnTo>
                    <a:cubicBezTo>
                      <a:pt x="474098" y="177036"/>
                      <a:pt x="447695" y="175504"/>
                      <a:pt x="430458" y="190849"/>
                    </a:cubicBezTo>
                    <a:cubicBezTo>
                      <a:pt x="430441" y="190860"/>
                      <a:pt x="430424" y="190878"/>
                      <a:pt x="430407" y="190895"/>
                    </a:cubicBezTo>
                    <a:lnTo>
                      <a:pt x="264329" y="338970"/>
                    </a:lnTo>
                    <a:cubicBezTo>
                      <a:pt x="247110" y="354349"/>
                      <a:pt x="245595" y="380770"/>
                      <a:pt x="260957" y="398006"/>
                    </a:cubicBezTo>
                    <a:lnTo>
                      <a:pt x="343596" y="490647"/>
                    </a:lnTo>
                    <a:cubicBezTo>
                      <a:pt x="390065" y="542424"/>
                      <a:pt x="399432" y="617645"/>
                      <a:pt x="367085" y="679242"/>
                    </a:cubicBezTo>
                    <a:cubicBezTo>
                      <a:pt x="358626" y="695243"/>
                      <a:pt x="350740" y="711548"/>
                      <a:pt x="343424" y="728162"/>
                    </a:cubicBezTo>
                    <a:cubicBezTo>
                      <a:pt x="314827" y="792227"/>
                      <a:pt x="249487" y="831826"/>
                      <a:pt x="179461" y="827546"/>
                    </a:cubicBezTo>
                    <a:lnTo>
                      <a:pt x="56932" y="820516"/>
                    </a:lnTo>
                    <a:cubicBezTo>
                      <a:pt x="33877" y="819219"/>
                      <a:pt x="14132" y="836838"/>
                      <a:pt x="12812" y="859893"/>
                    </a:cubicBezTo>
                    <a:lnTo>
                      <a:pt x="67" y="1082035"/>
                    </a:lnTo>
                    <a:cubicBezTo>
                      <a:pt x="-1230" y="1105089"/>
                      <a:pt x="16389" y="1124834"/>
                      <a:pt x="39444" y="1126155"/>
                    </a:cubicBezTo>
                    <a:lnTo>
                      <a:pt x="161973" y="1133184"/>
                    </a:lnTo>
                    <a:cubicBezTo>
                      <a:pt x="232016" y="1136922"/>
                      <a:pt x="292395" y="1183727"/>
                      <a:pt x="313478" y="1250627"/>
                    </a:cubicBezTo>
                    <a:cubicBezTo>
                      <a:pt x="318850" y="1268001"/>
                      <a:pt x="324834" y="1285146"/>
                      <a:pt x="331423" y="1302062"/>
                    </a:cubicBezTo>
                    <a:cubicBezTo>
                      <a:pt x="356535" y="1366939"/>
                      <a:pt x="338641" y="1440588"/>
                      <a:pt x="286560" y="1486714"/>
                    </a:cubicBezTo>
                    <a:lnTo>
                      <a:pt x="193920" y="1569296"/>
                    </a:lnTo>
                    <a:cubicBezTo>
                      <a:pt x="176701" y="1584675"/>
                      <a:pt x="175186" y="1611095"/>
                      <a:pt x="190548" y="1628332"/>
                    </a:cubicBezTo>
                    <a:lnTo>
                      <a:pt x="338624" y="1794410"/>
                    </a:lnTo>
                    <a:cubicBezTo>
                      <a:pt x="353969" y="1811640"/>
                      <a:pt x="380372" y="1813172"/>
                      <a:pt x="397608" y="1797827"/>
                    </a:cubicBezTo>
                    <a:cubicBezTo>
                      <a:pt x="397626" y="1797816"/>
                      <a:pt x="397643" y="1797798"/>
                      <a:pt x="397660" y="1797781"/>
                    </a:cubicBezTo>
                    <a:lnTo>
                      <a:pt x="490300" y="1715199"/>
                    </a:lnTo>
                    <a:cubicBezTo>
                      <a:pt x="542078" y="1668725"/>
                      <a:pt x="617282" y="1659335"/>
                      <a:pt x="678895" y="1691654"/>
                    </a:cubicBezTo>
                    <a:cubicBezTo>
                      <a:pt x="694857" y="1700112"/>
                      <a:pt x="711168" y="1708016"/>
                      <a:pt x="727816" y="1715371"/>
                    </a:cubicBezTo>
                    <a:cubicBezTo>
                      <a:pt x="791869" y="1743952"/>
                      <a:pt x="831474" y="1809268"/>
                      <a:pt x="827199" y="1879277"/>
                    </a:cubicBezTo>
                    <a:lnTo>
                      <a:pt x="820170" y="2001521"/>
                    </a:lnTo>
                    <a:cubicBezTo>
                      <a:pt x="818838" y="2024587"/>
                      <a:pt x="836457" y="2044367"/>
                      <a:pt x="859523" y="2045698"/>
                    </a:cubicBezTo>
                    <a:cubicBezTo>
                      <a:pt x="859529" y="2045698"/>
                      <a:pt x="859540" y="2045698"/>
                      <a:pt x="859546" y="2045698"/>
                    </a:cubicBezTo>
                    <a:lnTo>
                      <a:pt x="1081688" y="2058385"/>
                    </a:lnTo>
                    <a:cubicBezTo>
                      <a:pt x="1104743" y="2059683"/>
                      <a:pt x="1124488" y="2042063"/>
                      <a:pt x="1125808" y="2019009"/>
                    </a:cubicBezTo>
                    <a:lnTo>
                      <a:pt x="1132838" y="1896479"/>
                    </a:lnTo>
                    <a:cubicBezTo>
                      <a:pt x="1136569" y="1826448"/>
                      <a:pt x="1183347" y="1766075"/>
                      <a:pt x="1250224" y="1744975"/>
                    </a:cubicBezTo>
                    <a:cubicBezTo>
                      <a:pt x="1267597" y="1739603"/>
                      <a:pt x="1284742" y="1733619"/>
                      <a:pt x="1301659" y="1727029"/>
                    </a:cubicBezTo>
                    <a:cubicBezTo>
                      <a:pt x="1366541" y="1701969"/>
                      <a:pt x="1440162" y="1719857"/>
                      <a:pt x="1486310" y="1771892"/>
                    </a:cubicBezTo>
                    <a:lnTo>
                      <a:pt x="1568835" y="1864532"/>
                    </a:lnTo>
                    <a:cubicBezTo>
                      <a:pt x="1584197" y="1881769"/>
                      <a:pt x="1610617" y="1883306"/>
                      <a:pt x="1627871" y="1867962"/>
                    </a:cubicBezTo>
                    <a:lnTo>
                      <a:pt x="1793949" y="1719829"/>
                    </a:lnTo>
                    <a:cubicBezTo>
                      <a:pt x="1811202" y="1704484"/>
                      <a:pt x="1812763" y="1678063"/>
                      <a:pt x="1797435" y="1660793"/>
                    </a:cubicBezTo>
                    <a:lnTo>
                      <a:pt x="1714796" y="1568210"/>
                    </a:lnTo>
                    <a:cubicBezTo>
                      <a:pt x="1668327" y="1516432"/>
                      <a:pt x="1658960" y="1441211"/>
                      <a:pt x="1691307" y="1379615"/>
                    </a:cubicBezTo>
                    <a:cubicBezTo>
                      <a:pt x="1699765" y="1363613"/>
                      <a:pt x="1707652" y="1347308"/>
                      <a:pt x="1714967" y="1330694"/>
                    </a:cubicBezTo>
                    <a:cubicBezTo>
                      <a:pt x="1743565" y="1266629"/>
                      <a:pt x="1808905" y="1227030"/>
                      <a:pt x="1878931" y="1231310"/>
                    </a:cubicBezTo>
                    <a:lnTo>
                      <a:pt x="2001460" y="1238340"/>
                    </a:lnTo>
                    <a:cubicBezTo>
                      <a:pt x="2024515" y="1239637"/>
                      <a:pt x="2044260" y="1222018"/>
                      <a:pt x="2045580" y="1198964"/>
                    </a:cubicBezTo>
                    <a:lnTo>
                      <a:pt x="2058325" y="976821"/>
                    </a:lnTo>
                    <a:cubicBezTo>
                      <a:pt x="2059622" y="953767"/>
                      <a:pt x="2042003" y="934022"/>
                      <a:pt x="2018948" y="932702"/>
                    </a:cubicBezTo>
                    <a:close/>
                    <a:moveTo>
                      <a:pt x="1516028" y="1057175"/>
                    </a:moveTo>
                    <a:cubicBezTo>
                      <a:pt x="1500723" y="1325939"/>
                      <a:pt x="1270437" y="1531411"/>
                      <a:pt x="1001672" y="1516106"/>
                    </a:cubicBezTo>
                    <a:cubicBezTo>
                      <a:pt x="732908" y="1500801"/>
                      <a:pt x="527436" y="1270515"/>
                      <a:pt x="542741" y="1001750"/>
                    </a:cubicBezTo>
                    <a:cubicBezTo>
                      <a:pt x="558046" y="732980"/>
                      <a:pt x="788332" y="527514"/>
                      <a:pt x="1057096" y="542819"/>
                    </a:cubicBezTo>
                    <a:cubicBezTo>
                      <a:pt x="1057142" y="542819"/>
                      <a:pt x="1057182" y="542824"/>
                      <a:pt x="1057228" y="542824"/>
                    </a:cubicBezTo>
                    <a:cubicBezTo>
                      <a:pt x="1325879" y="558289"/>
                      <a:pt x="1531184" y="788512"/>
                      <a:pt x="1515914" y="1057175"/>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 name="Freeform 10">
                <a:extLst>
                  <a:ext uri="{FF2B5EF4-FFF2-40B4-BE49-F238E27FC236}">
                    <a16:creationId xmlns:a16="http://schemas.microsoft.com/office/drawing/2014/main" id="{E6F56DB6-6C08-8D4D-BC2D-59CEB381F469}"/>
                  </a:ext>
                </a:extLst>
              </p:cNvPr>
              <p:cNvSpPr/>
              <p:nvPr/>
            </p:nvSpPr>
            <p:spPr>
              <a:xfrm>
                <a:off x="5063514" y="1968232"/>
                <a:ext cx="2058446" cy="2058224"/>
              </a:xfrm>
              <a:custGeom>
                <a:avLst/>
                <a:gdLst>
                  <a:gd name="connsiteX0" fmla="*/ 2019009 w 2058446"/>
                  <a:gd name="connsiteY0" fmla="*/ 932473 h 2058224"/>
                  <a:gd name="connsiteX1" fmla="*/ 1896479 w 2058446"/>
                  <a:gd name="connsiteY1" fmla="*/ 925444 h 2058224"/>
                  <a:gd name="connsiteX2" fmla="*/ 1744975 w 2058446"/>
                  <a:gd name="connsiteY2" fmla="*/ 808000 h 2058224"/>
                  <a:gd name="connsiteX3" fmla="*/ 1727030 w 2058446"/>
                  <a:gd name="connsiteY3" fmla="*/ 756565 h 2058224"/>
                  <a:gd name="connsiteX4" fmla="*/ 1771892 w 2058446"/>
                  <a:gd name="connsiteY4" fmla="*/ 571914 h 2058224"/>
                  <a:gd name="connsiteX5" fmla="*/ 1864533 w 2058446"/>
                  <a:gd name="connsiteY5" fmla="*/ 489218 h 2058224"/>
                  <a:gd name="connsiteX6" fmla="*/ 1867950 w 2058446"/>
                  <a:gd name="connsiteY6" fmla="*/ 430233 h 2058224"/>
                  <a:gd name="connsiteX7" fmla="*/ 1867904 w 2058446"/>
                  <a:gd name="connsiteY7" fmla="*/ 430182 h 2058224"/>
                  <a:gd name="connsiteX8" fmla="*/ 1719829 w 2058446"/>
                  <a:gd name="connsiteY8" fmla="*/ 264104 h 2058224"/>
                  <a:gd name="connsiteX9" fmla="*/ 1660844 w 2058446"/>
                  <a:gd name="connsiteY9" fmla="*/ 260686 h 2058224"/>
                  <a:gd name="connsiteX10" fmla="*/ 1660793 w 2058446"/>
                  <a:gd name="connsiteY10" fmla="*/ 260732 h 2058224"/>
                  <a:gd name="connsiteX11" fmla="*/ 1568152 w 2058446"/>
                  <a:gd name="connsiteY11" fmla="*/ 343314 h 2058224"/>
                  <a:gd name="connsiteX12" fmla="*/ 1379557 w 2058446"/>
                  <a:gd name="connsiteY12" fmla="*/ 366860 h 2058224"/>
                  <a:gd name="connsiteX13" fmla="*/ 1330637 w 2058446"/>
                  <a:gd name="connsiteY13" fmla="*/ 343142 h 2058224"/>
                  <a:gd name="connsiteX14" fmla="*/ 1231310 w 2058446"/>
                  <a:gd name="connsiteY14" fmla="*/ 179236 h 2058224"/>
                  <a:gd name="connsiteX15" fmla="*/ 1238226 w 2058446"/>
                  <a:gd name="connsiteY15" fmla="*/ 56935 h 2058224"/>
                  <a:gd name="connsiteX16" fmla="*/ 1198906 w 2058446"/>
                  <a:gd name="connsiteY16" fmla="*/ 12758 h 2058224"/>
                  <a:gd name="connsiteX17" fmla="*/ 976764 w 2058446"/>
                  <a:gd name="connsiteY17" fmla="*/ 71 h 2058224"/>
                  <a:gd name="connsiteX18" fmla="*/ 932588 w 2058446"/>
                  <a:gd name="connsiteY18" fmla="*/ 39390 h 2058224"/>
                  <a:gd name="connsiteX19" fmla="*/ 925615 w 2058446"/>
                  <a:gd name="connsiteY19" fmla="*/ 161920 h 2058224"/>
                  <a:gd name="connsiteX20" fmla="*/ 808172 w 2058446"/>
                  <a:gd name="connsiteY20" fmla="*/ 313481 h 2058224"/>
                  <a:gd name="connsiteX21" fmla="*/ 756737 w 2058446"/>
                  <a:gd name="connsiteY21" fmla="*/ 331427 h 2058224"/>
                  <a:gd name="connsiteX22" fmla="*/ 572085 w 2058446"/>
                  <a:gd name="connsiteY22" fmla="*/ 286564 h 2058224"/>
                  <a:gd name="connsiteX23" fmla="*/ 489561 w 2058446"/>
                  <a:gd name="connsiteY23" fmla="*/ 193924 h 2058224"/>
                  <a:gd name="connsiteX24" fmla="*/ 430502 w 2058446"/>
                  <a:gd name="connsiteY24" fmla="*/ 190466 h 2058224"/>
                  <a:gd name="connsiteX25" fmla="*/ 430468 w 2058446"/>
                  <a:gd name="connsiteY25" fmla="*/ 190495 h 2058224"/>
                  <a:gd name="connsiteX26" fmla="*/ 264447 w 2058446"/>
                  <a:gd name="connsiteY26" fmla="*/ 338627 h 2058224"/>
                  <a:gd name="connsiteX27" fmla="*/ 260800 w 2058446"/>
                  <a:gd name="connsiteY27" fmla="*/ 397595 h 2058224"/>
                  <a:gd name="connsiteX28" fmla="*/ 260961 w 2058446"/>
                  <a:gd name="connsiteY28" fmla="*/ 397778 h 2058224"/>
                  <a:gd name="connsiteX29" fmla="*/ 343542 w 2058446"/>
                  <a:gd name="connsiteY29" fmla="*/ 490418 h 2058224"/>
                  <a:gd name="connsiteX30" fmla="*/ 367031 w 2058446"/>
                  <a:gd name="connsiteY30" fmla="*/ 679013 h 2058224"/>
                  <a:gd name="connsiteX31" fmla="*/ 343371 w 2058446"/>
                  <a:gd name="connsiteY31" fmla="*/ 727933 h 2058224"/>
                  <a:gd name="connsiteX32" fmla="*/ 179408 w 2058446"/>
                  <a:gd name="connsiteY32" fmla="*/ 827317 h 2058224"/>
                  <a:gd name="connsiteX33" fmla="*/ 56878 w 2058446"/>
                  <a:gd name="connsiteY33" fmla="*/ 820288 h 2058224"/>
                  <a:gd name="connsiteX34" fmla="*/ 12758 w 2058446"/>
                  <a:gd name="connsiteY34" fmla="*/ 859664 h 2058224"/>
                  <a:gd name="connsiteX35" fmla="*/ 71 w 2058446"/>
                  <a:gd name="connsiteY35" fmla="*/ 1081806 h 2058224"/>
                  <a:gd name="connsiteX36" fmla="*/ 39367 w 2058446"/>
                  <a:gd name="connsiteY36" fmla="*/ 1125926 h 2058224"/>
                  <a:gd name="connsiteX37" fmla="*/ 39390 w 2058446"/>
                  <a:gd name="connsiteY37" fmla="*/ 1125926 h 2058224"/>
                  <a:gd name="connsiteX38" fmla="*/ 161920 w 2058446"/>
                  <a:gd name="connsiteY38" fmla="*/ 1132955 h 2058224"/>
                  <a:gd name="connsiteX39" fmla="*/ 313481 w 2058446"/>
                  <a:gd name="connsiteY39" fmla="*/ 1250399 h 2058224"/>
                  <a:gd name="connsiteX40" fmla="*/ 331426 w 2058446"/>
                  <a:gd name="connsiteY40" fmla="*/ 1301834 h 2058224"/>
                  <a:gd name="connsiteX41" fmla="*/ 286507 w 2058446"/>
                  <a:gd name="connsiteY41" fmla="*/ 1486485 h 2058224"/>
                  <a:gd name="connsiteX42" fmla="*/ 194095 w 2058446"/>
                  <a:gd name="connsiteY42" fmla="*/ 1568781 h 2058224"/>
                  <a:gd name="connsiteX43" fmla="*/ 190723 w 2058446"/>
                  <a:gd name="connsiteY43" fmla="*/ 1627817 h 2058224"/>
                  <a:gd name="connsiteX44" fmla="*/ 338799 w 2058446"/>
                  <a:gd name="connsiteY44" fmla="*/ 1793895 h 2058224"/>
                  <a:gd name="connsiteX45" fmla="*/ 397783 w 2058446"/>
                  <a:gd name="connsiteY45" fmla="*/ 1797313 h 2058224"/>
                  <a:gd name="connsiteX46" fmla="*/ 397835 w 2058446"/>
                  <a:gd name="connsiteY46" fmla="*/ 1797267 h 2058224"/>
                  <a:gd name="connsiteX47" fmla="*/ 490532 w 2058446"/>
                  <a:gd name="connsiteY47" fmla="*/ 1714685 h 2058224"/>
                  <a:gd name="connsiteX48" fmla="*/ 679127 w 2058446"/>
                  <a:gd name="connsiteY48" fmla="*/ 1691139 h 2058224"/>
                  <a:gd name="connsiteX49" fmla="*/ 728047 w 2058446"/>
                  <a:gd name="connsiteY49" fmla="*/ 1714857 h 2058224"/>
                  <a:gd name="connsiteX50" fmla="*/ 827431 w 2058446"/>
                  <a:gd name="connsiteY50" fmla="*/ 1878763 h 2058224"/>
                  <a:gd name="connsiteX51" fmla="*/ 820402 w 2058446"/>
                  <a:gd name="connsiteY51" fmla="*/ 2001293 h 2058224"/>
                  <a:gd name="connsiteX52" fmla="*/ 859755 w 2058446"/>
                  <a:gd name="connsiteY52" fmla="*/ 2045469 h 2058224"/>
                  <a:gd name="connsiteX53" fmla="*/ 859778 w 2058446"/>
                  <a:gd name="connsiteY53" fmla="*/ 2045469 h 2058224"/>
                  <a:gd name="connsiteX54" fmla="*/ 1081921 w 2058446"/>
                  <a:gd name="connsiteY54" fmla="*/ 2058157 h 2058224"/>
                  <a:gd name="connsiteX55" fmla="*/ 1126040 w 2058446"/>
                  <a:gd name="connsiteY55" fmla="*/ 2018780 h 2058224"/>
                  <a:gd name="connsiteX56" fmla="*/ 1133070 w 2058446"/>
                  <a:gd name="connsiteY56" fmla="*/ 1896251 h 2058224"/>
                  <a:gd name="connsiteX57" fmla="*/ 1250513 w 2058446"/>
                  <a:gd name="connsiteY57" fmla="*/ 1744746 h 2058224"/>
                  <a:gd name="connsiteX58" fmla="*/ 1301948 w 2058446"/>
                  <a:gd name="connsiteY58" fmla="*/ 1726801 h 2058224"/>
                  <a:gd name="connsiteX59" fmla="*/ 1486600 w 2058446"/>
                  <a:gd name="connsiteY59" fmla="*/ 1771664 h 2058224"/>
                  <a:gd name="connsiteX60" fmla="*/ 1569238 w 2058446"/>
                  <a:gd name="connsiteY60" fmla="*/ 1864304 h 2058224"/>
                  <a:gd name="connsiteX61" fmla="*/ 1628223 w 2058446"/>
                  <a:gd name="connsiteY61" fmla="*/ 1867722 h 2058224"/>
                  <a:gd name="connsiteX62" fmla="*/ 1628274 w 2058446"/>
                  <a:gd name="connsiteY62" fmla="*/ 1867676 h 2058224"/>
                  <a:gd name="connsiteX63" fmla="*/ 1794352 w 2058446"/>
                  <a:gd name="connsiteY63" fmla="*/ 1719600 h 2058224"/>
                  <a:gd name="connsiteX64" fmla="*/ 1797724 w 2058446"/>
                  <a:gd name="connsiteY64" fmla="*/ 1660564 h 2058224"/>
                  <a:gd name="connsiteX65" fmla="*/ 1714857 w 2058446"/>
                  <a:gd name="connsiteY65" fmla="*/ 1567924 h 2058224"/>
                  <a:gd name="connsiteX66" fmla="*/ 1691368 w 2058446"/>
                  <a:gd name="connsiteY66" fmla="*/ 1379329 h 2058224"/>
                  <a:gd name="connsiteX67" fmla="*/ 1715085 w 2058446"/>
                  <a:gd name="connsiteY67" fmla="*/ 1330351 h 2058224"/>
                  <a:gd name="connsiteX68" fmla="*/ 1878991 w 2058446"/>
                  <a:gd name="connsiteY68" fmla="*/ 1231025 h 2058224"/>
                  <a:gd name="connsiteX69" fmla="*/ 2001521 w 2058446"/>
                  <a:gd name="connsiteY69" fmla="*/ 1237883 h 2058224"/>
                  <a:gd name="connsiteX70" fmla="*/ 2045641 w 2058446"/>
                  <a:gd name="connsiteY70" fmla="*/ 1198587 h 2058224"/>
                  <a:gd name="connsiteX71" fmla="*/ 2045641 w 2058446"/>
                  <a:gd name="connsiteY71" fmla="*/ 1198564 h 2058224"/>
                  <a:gd name="connsiteX72" fmla="*/ 2058385 w 2058446"/>
                  <a:gd name="connsiteY72" fmla="*/ 976421 h 2058224"/>
                  <a:gd name="connsiteX73" fmla="*/ 2019009 w 2058446"/>
                  <a:gd name="connsiteY73" fmla="*/ 932473 h 2058224"/>
                  <a:gd name="connsiteX74" fmla="*/ 1516089 w 2058446"/>
                  <a:gd name="connsiteY74" fmla="*/ 1056946 h 2058224"/>
                  <a:gd name="connsiteX75" fmla="*/ 1001733 w 2058446"/>
                  <a:gd name="connsiteY75" fmla="*/ 1515878 h 2058224"/>
                  <a:gd name="connsiteX76" fmla="*/ 542801 w 2058446"/>
                  <a:gd name="connsiteY76" fmla="*/ 1001522 h 2058224"/>
                  <a:gd name="connsiteX77" fmla="*/ 1057157 w 2058446"/>
                  <a:gd name="connsiteY77" fmla="*/ 542590 h 2058224"/>
                  <a:gd name="connsiteX78" fmla="*/ 1057289 w 2058446"/>
                  <a:gd name="connsiteY78" fmla="*/ 542596 h 2058224"/>
                  <a:gd name="connsiteX79" fmla="*/ 1515975 w 2058446"/>
                  <a:gd name="connsiteY79" fmla="*/ 1056946 h 205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058446" h="2058224">
                    <a:moveTo>
                      <a:pt x="2019009" y="932473"/>
                    </a:moveTo>
                    <a:lnTo>
                      <a:pt x="1896479" y="925444"/>
                    </a:lnTo>
                    <a:cubicBezTo>
                      <a:pt x="1826436" y="921706"/>
                      <a:pt x="1766057" y="874900"/>
                      <a:pt x="1744975" y="808000"/>
                    </a:cubicBezTo>
                    <a:cubicBezTo>
                      <a:pt x="1739602" y="790627"/>
                      <a:pt x="1733619" y="773482"/>
                      <a:pt x="1727030" y="756565"/>
                    </a:cubicBezTo>
                    <a:cubicBezTo>
                      <a:pt x="1701952" y="691683"/>
                      <a:pt x="1719846" y="618057"/>
                      <a:pt x="1771892" y="571914"/>
                    </a:cubicBezTo>
                    <a:lnTo>
                      <a:pt x="1864533" y="489218"/>
                    </a:lnTo>
                    <a:cubicBezTo>
                      <a:pt x="1881763" y="473873"/>
                      <a:pt x="1883295" y="447470"/>
                      <a:pt x="1867950" y="430233"/>
                    </a:cubicBezTo>
                    <a:cubicBezTo>
                      <a:pt x="1867938" y="430216"/>
                      <a:pt x="1867921" y="430199"/>
                      <a:pt x="1867904" y="430182"/>
                    </a:cubicBezTo>
                    <a:lnTo>
                      <a:pt x="1719829" y="264104"/>
                    </a:lnTo>
                    <a:cubicBezTo>
                      <a:pt x="1704484" y="246873"/>
                      <a:pt x="1678081" y="245341"/>
                      <a:pt x="1660844" y="260686"/>
                    </a:cubicBezTo>
                    <a:cubicBezTo>
                      <a:pt x="1660827" y="260698"/>
                      <a:pt x="1660810" y="260715"/>
                      <a:pt x="1660793" y="260732"/>
                    </a:cubicBezTo>
                    <a:lnTo>
                      <a:pt x="1568152" y="343314"/>
                    </a:lnTo>
                    <a:cubicBezTo>
                      <a:pt x="1516375" y="389788"/>
                      <a:pt x="1441171" y="399178"/>
                      <a:pt x="1379557" y="366860"/>
                    </a:cubicBezTo>
                    <a:cubicBezTo>
                      <a:pt x="1363630" y="358327"/>
                      <a:pt x="1347325" y="350418"/>
                      <a:pt x="1330637" y="343142"/>
                    </a:cubicBezTo>
                    <a:cubicBezTo>
                      <a:pt x="1266583" y="314573"/>
                      <a:pt x="1226990" y="249239"/>
                      <a:pt x="1231310" y="179236"/>
                    </a:cubicBezTo>
                    <a:lnTo>
                      <a:pt x="1238226" y="56935"/>
                    </a:lnTo>
                    <a:cubicBezTo>
                      <a:pt x="1239557" y="33881"/>
                      <a:pt x="1221961" y="14107"/>
                      <a:pt x="1198906" y="12758"/>
                    </a:cubicBezTo>
                    <a:lnTo>
                      <a:pt x="976764" y="71"/>
                    </a:lnTo>
                    <a:cubicBezTo>
                      <a:pt x="953710" y="-1261"/>
                      <a:pt x="933936" y="16336"/>
                      <a:pt x="932588" y="39390"/>
                    </a:cubicBezTo>
                    <a:lnTo>
                      <a:pt x="925615" y="161920"/>
                    </a:lnTo>
                    <a:cubicBezTo>
                      <a:pt x="921883" y="231980"/>
                      <a:pt x="875083" y="292376"/>
                      <a:pt x="808172" y="313481"/>
                    </a:cubicBezTo>
                    <a:cubicBezTo>
                      <a:pt x="790798" y="318854"/>
                      <a:pt x="773653" y="324837"/>
                      <a:pt x="756737" y="331427"/>
                    </a:cubicBezTo>
                    <a:cubicBezTo>
                      <a:pt x="691854" y="356487"/>
                      <a:pt x="618234" y="338599"/>
                      <a:pt x="572085" y="286564"/>
                    </a:cubicBezTo>
                    <a:lnTo>
                      <a:pt x="489561" y="193924"/>
                    </a:lnTo>
                    <a:cubicBezTo>
                      <a:pt x="474204" y="176659"/>
                      <a:pt x="447761" y="175110"/>
                      <a:pt x="430502" y="190466"/>
                    </a:cubicBezTo>
                    <a:cubicBezTo>
                      <a:pt x="430490" y="190477"/>
                      <a:pt x="430479" y="190483"/>
                      <a:pt x="430468" y="190495"/>
                    </a:cubicBezTo>
                    <a:lnTo>
                      <a:pt x="264447" y="338627"/>
                    </a:lnTo>
                    <a:cubicBezTo>
                      <a:pt x="247153" y="353904"/>
                      <a:pt x="245524" y="380307"/>
                      <a:pt x="260800" y="397595"/>
                    </a:cubicBezTo>
                    <a:cubicBezTo>
                      <a:pt x="260852" y="397658"/>
                      <a:pt x="260909" y="397715"/>
                      <a:pt x="260961" y="397778"/>
                    </a:cubicBezTo>
                    <a:lnTo>
                      <a:pt x="343542" y="490418"/>
                    </a:lnTo>
                    <a:cubicBezTo>
                      <a:pt x="390011" y="542196"/>
                      <a:pt x="399378" y="617417"/>
                      <a:pt x="367031" y="679013"/>
                    </a:cubicBezTo>
                    <a:cubicBezTo>
                      <a:pt x="358573" y="695015"/>
                      <a:pt x="350686" y="711320"/>
                      <a:pt x="343371" y="727933"/>
                    </a:cubicBezTo>
                    <a:cubicBezTo>
                      <a:pt x="314773" y="791998"/>
                      <a:pt x="249433" y="831598"/>
                      <a:pt x="179408" y="827317"/>
                    </a:cubicBezTo>
                    <a:lnTo>
                      <a:pt x="56878" y="820288"/>
                    </a:lnTo>
                    <a:cubicBezTo>
                      <a:pt x="33824" y="818990"/>
                      <a:pt x="14078" y="836610"/>
                      <a:pt x="12758" y="859664"/>
                    </a:cubicBezTo>
                    <a:lnTo>
                      <a:pt x="71" y="1081806"/>
                    </a:lnTo>
                    <a:cubicBezTo>
                      <a:pt x="-1261" y="1104837"/>
                      <a:pt x="16330" y="1124594"/>
                      <a:pt x="39367" y="1125926"/>
                    </a:cubicBezTo>
                    <a:cubicBezTo>
                      <a:pt x="39373" y="1125926"/>
                      <a:pt x="39384" y="1125926"/>
                      <a:pt x="39390" y="1125926"/>
                    </a:cubicBezTo>
                    <a:lnTo>
                      <a:pt x="161920" y="1132955"/>
                    </a:lnTo>
                    <a:cubicBezTo>
                      <a:pt x="231968" y="1136722"/>
                      <a:pt x="292347" y="1183504"/>
                      <a:pt x="313481" y="1250399"/>
                    </a:cubicBezTo>
                    <a:cubicBezTo>
                      <a:pt x="318854" y="1267772"/>
                      <a:pt x="324837" y="1284917"/>
                      <a:pt x="331426" y="1301834"/>
                    </a:cubicBezTo>
                    <a:cubicBezTo>
                      <a:pt x="356487" y="1366727"/>
                      <a:pt x="338576" y="1440360"/>
                      <a:pt x="286507" y="1486485"/>
                    </a:cubicBezTo>
                    <a:lnTo>
                      <a:pt x="194095" y="1568781"/>
                    </a:lnTo>
                    <a:cubicBezTo>
                      <a:pt x="176870" y="1584160"/>
                      <a:pt x="175361" y="1610581"/>
                      <a:pt x="190723" y="1627817"/>
                    </a:cubicBezTo>
                    <a:lnTo>
                      <a:pt x="338799" y="1793895"/>
                    </a:lnTo>
                    <a:cubicBezTo>
                      <a:pt x="354144" y="1811126"/>
                      <a:pt x="380547" y="1812657"/>
                      <a:pt x="397783" y="1797313"/>
                    </a:cubicBezTo>
                    <a:cubicBezTo>
                      <a:pt x="397801" y="1797301"/>
                      <a:pt x="397818" y="1797284"/>
                      <a:pt x="397835" y="1797267"/>
                    </a:cubicBezTo>
                    <a:lnTo>
                      <a:pt x="490532" y="1714685"/>
                    </a:lnTo>
                    <a:cubicBezTo>
                      <a:pt x="542299" y="1668200"/>
                      <a:pt x="617520" y="1658804"/>
                      <a:pt x="679127" y="1691139"/>
                    </a:cubicBezTo>
                    <a:cubicBezTo>
                      <a:pt x="695089" y="1699597"/>
                      <a:pt x="711400" y="1707501"/>
                      <a:pt x="728047" y="1714857"/>
                    </a:cubicBezTo>
                    <a:cubicBezTo>
                      <a:pt x="792101" y="1743437"/>
                      <a:pt x="831706" y="1808754"/>
                      <a:pt x="827431" y="1878763"/>
                    </a:cubicBezTo>
                    <a:lnTo>
                      <a:pt x="820402" y="2001293"/>
                    </a:lnTo>
                    <a:cubicBezTo>
                      <a:pt x="819070" y="2024358"/>
                      <a:pt x="836690" y="2044138"/>
                      <a:pt x="859755" y="2045469"/>
                    </a:cubicBezTo>
                    <a:cubicBezTo>
                      <a:pt x="859761" y="2045469"/>
                      <a:pt x="859773" y="2045469"/>
                      <a:pt x="859778" y="2045469"/>
                    </a:cubicBezTo>
                    <a:lnTo>
                      <a:pt x="1081921" y="2058157"/>
                    </a:lnTo>
                    <a:cubicBezTo>
                      <a:pt x="1104975" y="2059454"/>
                      <a:pt x="1124720" y="2041835"/>
                      <a:pt x="1126040" y="2018780"/>
                    </a:cubicBezTo>
                    <a:lnTo>
                      <a:pt x="1133070" y="1896251"/>
                    </a:lnTo>
                    <a:cubicBezTo>
                      <a:pt x="1136790" y="1826202"/>
                      <a:pt x="1183602" y="1765811"/>
                      <a:pt x="1250513" y="1744746"/>
                    </a:cubicBezTo>
                    <a:cubicBezTo>
                      <a:pt x="1267887" y="1739374"/>
                      <a:pt x="1285032" y="1733390"/>
                      <a:pt x="1301948" y="1726801"/>
                    </a:cubicBezTo>
                    <a:cubicBezTo>
                      <a:pt x="1366830" y="1701741"/>
                      <a:pt x="1440451" y="1719629"/>
                      <a:pt x="1486600" y="1771664"/>
                    </a:cubicBezTo>
                    <a:lnTo>
                      <a:pt x="1569238" y="1864304"/>
                    </a:lnTo>
                    <a:cubicBezTo>
                      <a:pt x="1584583" y="1881535"/>
                      <a:pt x="1610986" y="1883066"/>
                      <a:pt x="1628223" y="1867722"/>
                    </a:cubicBezTo>
                    <a:cubicBezTo>
                      <a:pt x="1628240" y="1867710"/>
                      <a:pt x="1628257" y="1867693"/>
                      <a:pt x="1628274" y="1867676"/>
                    </a:cubicBezTo>
                    <a:lnTo>
                      <a:pt x="1794352" y="1719600"/>
                    </a:lnTo>
                    <a:cubicBezTo>
                      <a:pt x="1811572" y="1704221"/>
                      <a:pt x="1813086" y="1677801"/>
                      <a:pt x="1797724" y="1660564"/>
                    </a:cubicBezTo>
                    <a:lnTo>
                      <a:pt x="1714857" y="1567924"/>
                    </a:lnTo>
                    <a:cubicBezTo>
                      <a:pt x="1668405" y="1516135"/>
                      <a:pt x="1659038" y="1440931"/>
                      <a:pt x="1691368" y="1379329"/>
                    </a:cubicBezTo>
                    <a:cubicBezTo>
                      <a:pt x="1699826" y="1363327"/>
                      <a:pt x="1707730" y="1346999"/>
                      <a:pt x="1715085" y="1330351"/>
                    </a:cubicBezTo>
                    <a:cubicBezTo>
                      <a:pt x="1743666" y="1266309"/>
                      <a:pt x="1808988" y="1226721"/>
                      <a:pt x="1878991" y="1231025"/>
                    </a:cubicBezTo>
                    <a:lnTo>
                      <a:pt x="2001521" y="1237883"/>
                    </a:lnTo>
                    <a:cubicBezTo>
                      <a:pt x="2024553" y="1239214"/>
                      <a:pt x="2044309" y="1221624"/>
                      <a:pt x="2045641" y="1198587"/>
                    </a:cubicBezTo>
                    <a:cubicBezTo>
                      <a:pt x="2045641" y="1198581"/>
                      <a:pt x="2045641" y="1198569"/>
                      <a:pt x="2045641" y="1198564"/>
                    </a:cubicBezTo>
                    <a:lnTo>
                      <a:pt x="2058385" y="976421"/>
                    </a:lnTo>
                    <a:cubicBezTo>
                      <a:pt x="2059620" y="953424"/>
                      <a:pt x="2042006" y="933765"/>
                      <a:pt x="2019009" y="932473"/>
                    </a:cubicBezTo>
                    <a:close/>
                    <a:moveTo>
                      <a:pt x="1516089" y="1056946"/>
                    </a:moveTo>
                    <a:cubicBezTo>
                      <a:pt x="1500784" y="1325711"/>
                      <a:pt x="1270498" y="1531182"/>
                      <a:pt x="1001733" y="1515878"/>
                    </a:cubicBezTo>
                    <a:cubicBezTo>
                      <a:pt x="732968" y="1500573"/>
                      <a:pt x="527497" y="1270287"/>
                      <a:pt x="542801" y="1001522"/>
                    </a:cubicBezTo>
                    <a:cubicBezTo>
                      <a:pt x="558106" y="732751"/>
                      <a:pt x="788392" y="527285"/>
                      <a:pt x="1057157" y="542590"/>
                    </a:cubicBezTo>
                    <a:cubicBezTo>
                      <a:pt x="1057203" y="542590"/>
                      <a:pt x="1057243" y="542596"/>
                      <a:pt x="1057289" y="542596"/>
                    </a:cubicBezTo>
                    <a:cubicBezTo>
                      <a:pt x="1325957" y="558032"/>
                      <a:pt x="1531280" y="788272"/>
                      <a:pt x="1515975" y="1056946"/>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 name="Freeform 11">
                <a:extLst>
                  <a:ext uri="{FF2B5EF4-FFF2-40B4-BE49-F238E27FC236}">
                    <a16:creationId xmlns:a16="http://schemas.microsoft.com/office/drawing/2014/main" id="{052EAB03-CA61-AB4A-94D7-3D5DDBF5979F}"/>
                  </a:ext>
                </a:extLst>
              </p:cNvPr>
              <p:cNvSpPr/>
              <p:nvPr/>
            </p:nvSpPr>
            <p:spPr>
              <a:xfrm>
                <a:off x="4966069" y="1853751"/>
                <a:ext cx="2137898" cy="2138233"/>
              </a:xfrm>
              <a:custGeom>
                <a:avLst/>
                <a:gdLst>
                  <a:gd name="connsiteX0" fmla="*/ 1123815 w 2137898"/>
                  <a:gd name="connsiteY0" fmla="*/ 2138234 h 2138233"/>
                  <a:gd name="connsiteX1" fmla="*/ 1119071 w 2137898"/>
                  <a:gd name="connsiteY1" fmla="*/ 2138234 h 2138233"/>
                  <a:gd name="connsiteX2" fmla="*/ 896929 w 2137898"/>
                  <a:gd name="connsiteY2" fmla="*/ 2125546 h 2138233"/>
                  <a:gd name="connsiteX3" fmla="*/ 819949 w 2137898"/>
                  <a:gd name="connsiteY3" fmla="*/ 2039193 h 2138233"/>
                  <a:gd name="connsiteX4" fmla="*/ 827035 w 2137898"/>
                  <a:gd name="connsiteY4" fmla="*/ 1916492 h 2138233"/>
                  <a:gd name="connsiteX5" fmla="*/ 751540 w 2137898"/>
                  <a:gd name="connsiteY5" fmla="*/ 1791448 h 2138233"/>
                  <a:gd name="connsiteX6" fmla="*/ 700105 w 2137898"/>
                  <a:gd name="connsiteY6" fmla="*/ 1766473 h 2138233"/>
                  <a:gd name="connsiteX7" fmla="*/ 556887 w 2137898"/>
                  <a:gd name="connsiteY7" fmla="*/ 1784532 h 2138233"/>
                  <a:gd name="connsiteX8" fmla="*/ 464190 w 2137898"/>
                  <a:gd name="connsiteY8" fmla="*/ 1867114 h 2138233"/>
                  <a:gd name="connsiteX9" fmla="*/ 348798 w 2137898"/>
                  <a:gd name="connsiteY9" fmla="*/ 1860605 h 2138233"/>
                  <a:gd name="connsiteX10" fmla="*/ 348690 w 2137898"/>
                  <a:gd name="connsiteY10" fmla="*/ 1860484 h 2138233"/>
                  <a:gd name="connsiteX11" fmla="*/ 200614 w 2137898"/>
                  <a:gd name="connsiteY11" fmla="*/ 1694749 h 2138233"/>
                  <a:gd name="connsiteX12" fmla="*/ 207243 w 2137898"/>
                  <a:gd name="connsiteY12" fmla="*/ 1579192 h 2138233"/>
                  <a:gd name="connsiteX13" fmla="*/ 299884 w 2137898"/>
                  <a:gd name="connsiteY13" fmla="*/ 1496611 h 2138233"/>
                  <a:gd name="connsiteX14" fmla="*/ 334174 w 2137898"/>
                  <a:gd name="connsiteY14" fmla="*/ 1356365 h 2138233"/>
                  <a:gd name="connsiteX15" fmla="*/ 315257 w 2137898"/>
                  <a:gd name="connsiteY15" fmla="*/ 1302301 h 2138233"/>
                  <a:gd name="connsiteX16" fmla="*/ 199642 w 2137898"/>
                  <a:gd name="connsiteY16" fmla="*/ 1212975 h 2138233"/>
                  <a:gd name="connsiteX17" fmla="*/ 77113 w 2137898"/>
                  <a:gd name="connsiteY17" fmla="*/ 1206003 h 2138233"/>
                  <a:gd name="connsiteX18" fmla="*/ 132 w 2137898"/>
                  <a:gd name="connsiteY18" fmla="*/ 1119592 h 2138233"/>
                  <a:gd name="connsiteX19" fmla="*/ 12819 w 2137898"/>
                  <a:gd name="connsiteY19" fmla="*/ 897507 h 2138233"/>
                  <a:gd name="connsiteX20" fmla="*/ 99230 w 2137898"/>
                  <a:gd name="connsiteY20" fmla="*/ 820469 h 2138233"/>
                  <a:gd name="connsiteX21" fmla="*/ 221245 w 2137898"/>
                  <a:gd name="connsiteY21" fmla="*/ 827212 h 2138233"/>
                  <a:gd name="connsiteX22" fmla="*/ 346232 w 2137898"/>
                  <a:gd name="connsiteY22" fmla="*/ 751660 h 2138233"/>
                  <a:gd name="connsiteX23" fmla="*/ 371207 w 2137898"/>
                  <a:gd name="connsiteY23" fmla="*/ 700225 h 2138233"/>
                  <a:gd name="connsiteX24" fmla="*/ 353204 w 2137898"/>
                  <a:gd name="connsiteY24" fmla="*/ 557007 h 2138233"/>
                  <a:gd name="connsiteX25" fmla="*/ 270794 w 2137898"/>
                  <a:gd name="connsiteY25" fmla="*/ 464253 h 2138233"/>
                  <a:gd name="connsiteX26" fmla="*/ 277303 w 2137898"/>
                  <a:gd name="connsiteY26" fmla="*/ 348861 h 2138233"/>
                  <a:gd name="connsiteX27" fmla="*/ 277423 w 2137898"/>
                  <a:gd name="connsiteY27" fmla="*/ 348753 h 2138233"/>
                  <a:gd name="connsiteX28" fmla="*/ 443502 w 2137898"/>
                  <a:gd name="connsiteY28" fmla="*/ 200620 h 2138233"/>
                  <a:gd name="connsiteX29" fmla="*/ 559002 w 2137898"/>
                  <a:gd name="connsiteY29" fmla="*/ 207249 h 2138233"/>
                  <a:gd name="connsiteX30" fmla="*/ 641640 w 2137898"/>
                  <a:gd name="connsiteY30" fmla="*/ 299889 h 2138233"/>
                  <a:gd name="connsiteX31" fmla="*/ 781830 w 2137898"/>
                  <a:gd name="connsiteY31" fmla="*/ 334179 h 2138233"/>
                  <a:gd name="connsiteX32" fmla="*/ 835893 w 2137898"/>
                  <a:gd name="connsiteY32" fmla="*/ 315320 h 2138233"/>
                  <a:gd name="connsiteX33" fmla="*/ 925219 w 2137898"/>
                  <a:gd name="connsiteY33" fmla="*/ 199706 h 2138233"/>
                  <a:gd name="connsiteX34" fmla="*/ 932248 w 2137898"/>
                  <a:gd name="connsiteY34" fmla="*/ 77176 h 2138233"/>
                  <a:gd name="connsiteX35" fmla="*/ 1018511 w 2137898"/>
                  <a:gd name="connsiteY35" fmla="*/ 132 h 2138233"/>
                  <a:gd name="connsiteX36" fmla="*/ 1018602 w 2137898"/>
                  <a:gd name="connsiteY36" fmla="*/ 138 h 2138233"/>
                  <a:gd name="connsiteX37" fmla="*/ 1240744 w 2137898"/>
                  <a:gd name="connsiteY37" fmla="*/ 12882 h 2138233"/>
                  <a:gd name="connsiteX38" fmla="*/ 1317742 w 2137898"/>
                  <a:gd name="connsiteY38" fmla="*/ 98967 h 2138233"/>
                  <a:gd name="connsiteX39" fmla="*/ 1317725 w 2137898"/>
                  <a:gd name="connsiteY39" fmla="*/ 99236 h 2138233"/>
                  <a:gd name="connsiteX40" fmla="*/ 1310753 w 2137898"/>
                  <a:gd name="connsiteY40" fmla="*/ 221766 h 2138233"/>
                  <a:gd name="connsiteX41" fmla="*/ 1386248 w 2137898"/>
                  <a:gd name="connsiteY41" fmla="*/ 346524 h 2138233"/>
                  <a:gd name="connsiteX42" fmla="*/ 1437683 w 2137898"/>
                  <a:gd name="connsiteY42" fmla="*/ 371498 h 2138233"/>
                  <a:gd name="connsiteX43" fmla="*/ 1580901 w 2137898"/>
                  <a:gd name="connsiteY43" fmla="*/ 353439 h 2138233"/>
                  <a:gd name="connsiteX44" fmla="*/ 1673541 w 2137898"/>
                  <a:gd name="connsiteY44" fmla="*/ 270857 h 2138233"/>
                  <a:gd name="connsiteX45" fmla="*/ 1789150 w 2137898"/>
                  <a:gd name="connsiteY45" fmla="*/ 277870 h 2138233"/>
                  <a:gd name="connsiteX46" fmla="*/ 1789212 w 2137898"/>
                  <a:gd name="connsiteY46" fmla="*/ 277944 h 2138233"/>
                  <a:gd name="connsiteX47" fmla="*/ 1937288 w 2137898"/>
                  <a:gd name="connsiteY47" fmla="*/ 443679 h 2138233"/>
                  <a:gd name="connsiteX48" fmla="*/ 1930670 w 2137898"/>
                  <a:gd name="connsiteY48" fmla="*/ 559225 h 2138233"/>
                  <a:gd name="connsiteX49" fmla="*/ 1930659 w 2137898"/>
                  <a:gd name="connsiteY49" fmla="*/ 559236 h 2138233"/>
                  <a:gd name="connsiteX50" fmla="*/ 1838019 w 2137898"/>
                  <a:gd name="connsiteY50" fmla="*/ 641875 h 2138233"/>
                  <a:gd name="connsiteX51" fmla="*/ 1803729 w 2137898"/>
                  <a:gd name="connsiteY51" fmla="*/ 782121 h 2138233"/>
                  <a:gd name="connsiteX52" fmla="*/ 1822645 w 2137898"/>
                  <a:gd name="connsiteY52" fmla="*/ 836185 h 2138233"/>
                  <a:gd name="connsiteX53" fmla="*/ 1938203 w 2137898"/>
                  <a:gd name="connsiteY53" fmla="*/ 925453 h 2138233"/>
                  <a:gd name="connsiteX54" fmla="*/ 2060732 w 2137898"/>
                  <a:gd name="connsiteY54" fmla="*/ 932483 h 2138233"/>
                  <a:gd name="connsiteX55" fmla="*/ 2137770 w 2137898"/>
                  <a:gd name="connsiteY55" fmla="*/ 1018837 h 2138233"/>
                  <a:gd name="connsiteX56" fmla="*/ 2125026 w 2137898"/>
                  <a:gd name="connsiteY56" fmla="*/ 1240979 h 2138233"/>
                  <a:gd name="connsiteX57" fmla="*/ 2038615 w 2137898"/>
                  <a:gd name="connsiteY57" fmla="*/ 1318074 h 2138233"/>
                  <a:gd name="connsiteX58" fmla="*/ 1916086 w 2137898"/>
                  <a:gd name="connsiteY58" fmla="*/ 1311045 h 2138233"/>
                  <a:gd name="connsiteX59" fmla="*/ 1791213 w 2137898"/>
                  <a:gd name="connsiteY59" fmla="*/ 1386654 h 2138233"/>
                  <a:gd name="connsiteX60" fmla="*/ 1766238 w 2137898"/>
                  <a:gd name="connsiteY60" fmla="*/ 1438089 h 2138233"/>
                  <a:gd name="connsiteX61" fmla="*/ 1784240 w 2137898"/>
                  <a:gd name="connsiteY61" fmla="*/ 1581307 h 2138233"/>
                  <a:gd name="connsiteX62" fmla="*/ 1867165 w 2137898"/>
                  <a:gd name="connsiteY62" fmla="*/ 1673947 h 2138233"/>
                  <a:gd name="connsiteX63" fmla="*/ 1860536 w 2137898"/>
                  <a:gd name="connsiteY63" fmla="*/ 1789447 h 2138233"/>
                  <a:gd name="connsiteX64" fmla="*/ 1694458 w 2137898"/>
                  <a:gd name="connsiteY64" fmla="*/ 1937523 h 2138233"/>
                  <a:gd name="connsiteX65" fmla="*/ 1578986 w 2137898"/>
                  <a:gd name="connsiteY65" fmla="*/ 1930985 h 2138233"/>
                  <a:gd name="connsiteX66" fmla="*/ 1578958 w 2137898"/>
                  <a:gd name="connsiteY66" fmla="*/ 1930951 h 2138233"/>
                  <a:gd name="connsiteX67" fmla="*/ 1496033 w 2137898"/>
                  <a:gd name="connsiteY67" fmla="*/ 1838139 h 2138233"/>
                  <a:gd name="connsiteX68" fmla="*/ 1355844 w 2137898"/>
                  <a:gd name="connsiteY68" fmla="*/ 1803849 h 2138233"/>
                  <a:gd name="connsiteX69" fmla="*/ 1301723 w 2137898"/>
                  <a:gd name="connsiteY69" fmla="*/ 1822766 h 2138233"/>
                  <a:gd name="connsiteX70" fmla="*/ 1212455 w 2137898"/>
                  <a:gd name="connsiteY70" fmla="*/ 1938380 h 2138233"/>
                  <a:gd name="connsiteX71" fmla="*/ 1205425 w 2137898"/>
                  <a:gd name="connsiteY71" fmla="*/ 2061024 h 2138233"/>
                  <a:gd name="connsiteX72" fmla="*/ 1123815 w 2137898"/>
                  <a:gd name="connsiteY72" fmla="*/ 2138234 h 2138233"/>
                  <a:gd name="connsiteX73" fmla="*/ 641755 w 2137898"/>
                  <a:gd name="connsiteY73" fmla="*/ 1672404 h 2138233"/>
                  <a:gd name="connsiteX74" fmla="*/ 737310 w 2137898"/>
                  <a:gd name="connsiteY74" fmla="*/ 1696007 h 2138233"/>
                  <a:gd name="connsiteX75" fmla="*/ 783601 w 2137898"/>
                  <a:gd name="connsiteY75" fmla="*/ 1718410 h 2138233"/>
                  <a:gd name="connsiteX76" fmla="*/ 907045 w 2137898"/>
                  <a:gd name="connsiteY76" fmla="*/ 1921064 h 2138233"/>
                  <a:gd name="connsiteX77" fmla="*/ 899787 w 2137898"/>
                  <a:gd name="connsiteY77" fmla="*/ 2043879 h 2138233"/>
                  <a:gd name="connsiteX78" fmla="*/ 901502 w 2137898"/>
                  <a:gd name="connsiteY78" fmla="*/ 2045765 h 2138233"/>
                  <a:gd name="connsiteX79" fmla="*/ 1123644 w 2137898"/>
                  <a:gd name="connsiteY79" fmla="*/ 2058509 h 2138233"/>
                  <a:gd name="connsiteX80" fmla="*/ 1125529 w 2137898"/>
                  <a:gd name="connsiteY80" fmla="*/ 2056795 h 2138233"/>
                  <a:gd name="connsiteX81" fmla="*/ 1132559 w 2137898"/>
                  <a:gd name="connsiteY81" fmla="*/ 1934265 h 2138233"/>
                  <a:gd name="connsiteX82" fmla="*/ 1278120 w 2137898"/>
                  <a:gd name="connsiteY82" fmla="*/ 1746699 h 2138233"/>
                  <a:gd name="connsiteX83" fmla="*/ 1326640 w 2137898"/>
                  <a:gd name="connsiteY83" fmla="*/ 1729554 h 2138233"/>
                  <a:gd name="connsiteX84" fmla="*/ 1555755 w 2137898"/>
                  <a:gd name="connsiteY84" fmla="*/ 1785047 h 2138233"/>
                  <a:gd name="connsiteX85" fmla="*/ 1638565 w 2137898"/>
                  <a:gd name="connsiteY85" fmla="*/ 1877687 h 2138233"/>
                  <a:gd name="connsiteX86" fmla="*/ 1639765 w 2137898"/>
                  <a:gd name="connsiteY86" fmla="*/ 1878258 h 2138233"/>
                  <a:gd name="connsiteX87" fmla="*/ 1641080 w 2137898"/>
                  <a:gd name="connsiteY87" fmla="*/ 1877801 h 2138233"/>
                  <a:gd name="connsiteX88" fmla="*/ 1806986 w 2137898"/>
                  <a:gd name="connsiteY88" fmla="*/ 1729554 h 2138233"/>
                  <a:gd name="connsiteX89" fmla="*/ 1807615 w 2137898"/>
                  <a:gd name="connsiteY89" fmla="*/ 1728354 h 2138233"/>
                  <a:gd name="connsiteX90" fmla="*/ 1807158 w 2137898"/>
                  <a:gd name="connsiteY90" fmla="*/ 1727039 h 2138233"/>
                  <a:gd name="connsiteX91" fmla="*/ 1724290 w 2137898"/>
                  <a:gd name="connsiteY91" fmla="*/ 1634571 h 2138233"/>
                  <a:gd name="connsiteX92" fmla="*/ 1695715 w 2137898"/>
                  <a:gd name="connsiteY92" fmla="*/ 1400599 h 2138233"/>
                  <a:gd name="connsiteX93" fmla="*/ 1718118 w 2137898"/>
                  <a:gd name="connsiteY93" fmla="*/ 1354307 h 2138233"/>
                  <a:gd name="connsiteX94" fmla="*/ 1920943 w 2137898"/>
                  <a:gd name="connsiteY94" fmla="*/ 1231092 h 2138233"/>
                  <a:gd name="connsiteX95" fmla="*/ 2043301 w 2137898"/>
                  <a:gd name="connsiteY95" fmla="*/ 1238064 h 2138233"/>
                  <a:gd name="connsiteX96" fmla="*/ 2045244 w 2137898"/>
                  <a:gd name="connsiteY96" fmla="*/ 1236355 h 2138233"/>
                  <a:gd name="connsiteX97" fmla="*/ 2045244 w 2137898"/>
                  <a:gd name="connsiteY97" fmla="*/ 1236350 h 2138233"/>
                  <a:gd name="connsiteX98" fmla="*/ 2057932 w 2137898"/>
                  <a:gd name="connsiteY98" fmla="*/ 1014207 h 2138233"/>
                  <a:gd name="connsiteX99" fmla="*/ 2056280 w 2137898"/>
                  <a:gd name="connsiteY99" fmla="*/ 1012321 h 2138233"/>
                  <a:gd name="connsiteX100" fmla="*/ 2056217 w 2137898"/>
                  <a:gd name="connsiteY100" fmla="*/ 1012321 h 2138233"/>
                  <a:gd name="connsiteX101" fmla="*/ 1933688 w 2137898"/>
                  <a:gd name="connsiteY101" fmla="*/ 1005292 h 2138233"/>
                  <a:gd name="connsiteX102" fmla="*/ 1746236 w 2137898"/>
                  <a:gd name="connsiteY102" fmla="*/ 859731 h 2138233"/>
                  <a:gd name="connsiteX103" fmla="*/ 1729091 w 2137898"/>
                  <a:gd name="connsiteY103" fmla="*/ 811211 h 2138233"/>
                  <a:gd name="connsiteX104" fmla="*/ 1784583 w 2137898"/>
                  <a:gd name="connsiteY104" fmla="*/ 582096 h 2138233"/>
                  <a:gd name="connsiteX105" fmla="*/ 1877224 w 2137898"/>
                  <a:gd name="connsiteY105" fmla="*/ 499514 h 2138233"/>
                  <a:gd name="connsiteX106" fmla="*/ 1877852 w 2137898"/>
                  <a:gd name="connsiteY106" fmla="*/ 498257 h 2138233"/>
                  <a:gd name="connsiteX107" fmla="*/ 1877395 w 2137898"/>
                  <a:gd name="connsiteY107" fmla="*/ 496943 h 2138233"/>
                  <a:gd name="connsiteX108" fmla="*/ 1729319 w 2137898"/>
                  <a:gd name="connsiteY108" fmla="*/ 330865 h 2138233"/>
                  <a:gd name="connsiteX109" fmla="*/ 1726748 w 2137898"/>
                  <a:gd name="connsiteY109" fmla="*/ 330865 h 2138233"/>
                  <a:gd name="connsiteX110" fmla="*/ 1634279 w 2137898"/>
                  <a:gd name="connsiteY110" fmla="*/ 413389 h 2138233"/>
                  <a:gd name="connsiteX111" fmla="*/ 1400364 w 2137898"/>
                  <a:gd name="connsiteY111" fmla="*/ 442422 h 2138233"/>
                  <a:gd name="connsiteX112" fmla="*/ 1354072 w 2137898"/>
                  <a:gd name="connsiteY112" fmla="*/ 419962 h 2138233"/>
                  <a:gd name="connsiteX113" fmla="*/ 1230857 w 2137898"/>
                  <a:gd name="connsiteY113" fmla="*/ 217136 h 2138233"/>
                  <a:gd name="connsiteX114" fmla="*/ 1237887 w 2137898"/>
                  <a:gd name="connsiteY114" fmla="*/ 94607 h 2138233"/>
                  <a:gd name="connsiteX115" fmla="*/ 1237429 w 2137898"/>
                  <a:gd name="connsiteY115" fmla="*/ 93292 h 2138233"/>
                  <a:gd name="connsiteX116" fmla="*/ 1236172 w 2137898"/>
                  <a:gd name="connsiteY116" fmla="*/ 92721 h 2138233"/>
                  <a:gd name="connsiteX117" fmla="*/ 1014030 w 2137898"/>
                  <a:gd name="connsiteY117" fmla="*/ 79976 h 2138233"/>
                  <a:gd name="connsiteX118" fmla="*/ 1012715 w 2137898"/>
                  <a:gd name="connsiteY118" fmla="*/ 80434 h 2138233"/>
                  <a:gd name="connsiteX119" fmla="*/ 1012087 w 2137898"/>
                  <a:gd name="connsiteY119" fmla="*/ 81691 h 2138233"/>
                  <a:gd name="connsiteX120" fmla="*/ 1005114 w 2137898"/>
                  <a:gd name="connsiteY120" fmla="*/ 204220 h 2138233"/>
                  <a:gd name="connsiteX121" fmla="*/ 859553 w 2137898"/>
                  <a:gd name="connsiteY121" fmla="*/ 391672 h 2138233"/>
                  <a:gd name="connsiteX122" fmla="*/ 810976 w 2137898"/>
                  <a:gd name="connsiteY122" fmla="*/ 408817 h 2138233"/>
                  <a:gd name="connsiteX123" fmla="*/ 581919 w 2137898"/>
                  <a:gd name="connsiteY123" fmla="*/ 353325 h 2138233"/>
                  <a:gd name="connsiteX124" fmla="*/ 499280 w 2137898"/>
                  <a:gd name="connsiteY124" fmla="*/ 260799 h 2138233"/>
                  <a:gd name="connsiteX125" fmla="*/ 498022 w 2137898"/>
                  <a:gd name="connsiteY125" fmla="*/ 260170 h 2138233"/>
                  <a:gd name="connsiteX126" fmla="*/ 496708 w 2137898"/>
                  <a:gd name="connsiteY126" fmla="*/ 260627 h 2138233"/>
                  <a:gd name="connsiteX127" fmla="*/ 330687 w 2137898"/>
                  <a:gd name="connsiteY127" fmla="*/ 408703 h 2138233"/>
                  <a:gd name="connsiteX128" fmla="*/ 330619 w 2137898"/>
                  <a:gd name="connsiteY128" fmla="*/ 411206 h 2138233"/>
                  <a:gd name="connsiteX129" fmla="*/ 330687 w 2137898"/>
                  <a:gd name="connsiteY129" fmla="*/ 411275 h 2138233"/>
                  <a:gd name="connsiteX130" fmla="*/ 413326 w 2137898"/>
                  <a:gd name="connsiteY130" fmla="*/ 503915 h 2138233"/>
                  <a:gd name="connsiteX131" fmla="*/ 442301 w 2137898"/>
                  <a:gd name="connsiteY131" fmla="*/ 737887 h 2138233"/>
                  <a:gd name="connsiteX132" fmla="*/ 419899 w 2137898"/>
                  <a:gd name="connsiteY132" fmla="*/ 784179 h 2138233"/>
                  <a:gd name="connsiteX133" fmla="*/ 217073 w 2137898"/>
                  <a:gd name="connsiteY133" fmla="*/ 907394 h 2138233"/>
                  <a:gd name="connsiteX134" fmla="*/ 94543 w 2137898"/>
                  <a:gd name="connsiteY134" fmla="*/ 900365 h 2138233"/>
                  <a:gd name="connsiteX135" fmla="*/ 93229 w 2137898"/>
                  <a:gd name="connsiteY135" fmla="*/ 900822 h 2138233"/>
                  <a:gd name="connsiteX136" fmla="*/ 92600 w 2137898"/>
                  <a:gd name="connsiteY136" fmla="*/ 902079 h 2138233"/>
                  <a:gd name="connsiteX137" fmla="*/ 79742 w 2137898"/>
                  <a:gd name="connsiteY137" fmla="*/ 1123764 h 2138233"/>
                  <a:gd name="connsiteX138" fmla="*/ 81450 w 2137898"/>
                  <a:gd name="connsiteY138" fmla="*/ 1125707 h 2138233"/>
                  <a:gd name="connsiteX139" fmla="*/ 81456 w 2137898"/>
                  <a:gd name="connsiteY139" fmla="*/ 1125707 h 2138233"/>
                  <a:gd name="connsiteX140" fmla="*/ 204100 w 2137898"/>
                  <a:gd name="connsiteY140" fmla="*/ 1132851 h 2138233"/>
                  <a:gd name="connsiteX141" fmla="*/ 391609 w 2137898"/>
                  <a:gd name="connsiteY141" fmla="*/ 1278355 h 2138233"/>
                  <a:gd name="connsiteX142" fmla="*/ 408754 w 2137898"/>
                  <a:gd name="connsiteY142" fmla="*/ 1326932 h 2138233"/>
                  <a:gd name="connsiteX143" fmla="*/ 352690 w 2137898"/>
                  <a:gd name="connsiteY143" fmla="*/ 1556047 h 2138233"/>
                  <a:gd name="connsiteX144" fmla="*/ 259993 w 2137898"/>
                  <a:gd name="connsiteY144" fmla="*/ 1638628 h 2138233"/>
                  <a:gd name="connsiteX145" fmla="*/ 259993 w 2137898"/>
                  <a:gd name="connsiteY145" fmla="*/ 1641200 h 2138233"/>
                  <a:gd name="connsiteX146" fmla="*/ 408068 w 2137898"/>
                  <a:gd name="connsiteY146" fmla="*/ 1807278 h 2138233"/>
                  <a:gd name="connsiteX147" fmla="*/ 409326 w 2137898"/>
                  <a:gd name="connsiteY147" fmla="*/ 1807850 h 2138233"/>
                  <a:gd name="connsiteX148" fmla="*/ 410640 w 2137898"/>
                  <a:gd name="connsiteY148" fmla="*/ 1807392 h 2138233"/>
                  <a:gd name="connsiteX149" fmla="*/ 503280 w 2137898"/>
                  <a:gd name="connsiteY149" fmla="*/ 1724810 h 2138233"/>
                  <a:gd name="connsiteX150" fmla="*/ 641755 w 2137898"/>
                  <a:gd name="connsiteY150" fmla="*/ 1672404 h 2138233"/>
                  <a:gd name="connsiteX151" fmla="*/ 1069523 w 2137898"/>
                  <a:gd name="connsiteY151" fmla="*/ 1596795 h 2138233"/>
                  <a:gd name="connsiteX152" fmla="*/ 1038662 w 2137898"/>
                  <a:gd name="connsiteY152" fmla="*/ 1595937 h 2138233"/>
                  <a:gd name="connsiteX153" fmla="*/ 541982 w 2137898"/>
                  <a:gd name="connsiteY153" fmla="*/ 1039113 h 2138233"/>
                  <a:gd name="connsiteX154" fmla="*/ 1098812 w 2137898"/>
                  <a:gd name="connsiteY154" fmla="*/ 542434 h 2138233"/>
                  <a:gd name="connsiteX155" fmla="*/ 1595485 w 2137898"/>
                  <a:gd name="connsiteY155" fmla="*/ 1099258 h 2138233"/>
                  <a:gd name="connsiteX156" fmla="*/ 1069523 w 2137898"/>
                  <a:gd name="connsiteY156" fmla="*/ 1596795 h 2138233"/>
                  <a:gd name="connsiteX157" fmla="*/ 1068265 w 2137898"/>
                  <a:gd name="connsiteY157" fmla="*/ 621873 h 2138233"/>
                  <a:gd name="connsiteX158" fmla="*/ 620592 w 2137898"/>
                  <a:gd name="connsiteY158" fmla="*/ 1070197 h 2138233"/>
                  <a:gd name="connsiteX159" fmla="*/ 1068917 w 2137898"/>
                  <a:gd name="connsiteY159" fmla="*/ 1517870 h 2138233"/>
                  <a:gd name="connsiteX160" fmla="*/ 1516590 w 2137898"/>
                  <a:gd name="connsiteY160" fmla="*/ 1069546 h 2138233"/>
                  <a:gd name="connsiteX161" fmla="*/ 1094383 w 2137898"/>
                  <a:gd name="connsiteY161" fmla="*/ 622616 h 2138233"/>
                  <a:gd name="connsiteX162" fmla="*/ 1068265 w 2137898"/>
                  <a:gd name="connsiteY162" fmla="*/ 621644 h 21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137898" h="2138233">
                    <a:moveTo>
                      <a:pt x="1123815" y="2138234"/>
                    </a:moveTo>
                    <a:cubicBezTo>
                      <a:pt x="1122215" y="2138234"/>
                      <a:pt x="1120672" y="2138234"/>
                      <a:pt x="1119071" y="2138234"/>
                    </a:cubicBezTo>
                    <a:lnTo>
                      <a:pt x="896929" y="2125546"/>
                    </a:lnTo>
                    <a:cubicBezTo>
                      <a:pt x="851850" y="2122906"/>
                      <a:pt x="817411" y="2084278"/>
                      <a:pt x="819949" y="2039193"/>
                    </a:cubicBezTo>
                    <a:lnTo>
                      <a:pt x="827035" y="1916492"/>
                    </a:lnTo>
                    <a:cubicBezTo>
                      <a:pt x="830281" y="1863176"/>
                      <a:pt x="800232" y="1813404"/>
                      <a:pt x="751540" y="1791448"/>
                    </a:cubicBezTo>
                    <a:cubicBezTo>
                      <a:pt x="734395" y="1783789"/>
                      <a:pt x="716793" y="1775388"/>
                      <a:pt x="700105" y="1766473"/>
                    </a:cubicBezTo>
                    <a:cubicBezTo>
                      <a:pt x="653259" y="1742104"/>
                      <a:pt x="596218" y="1749293"/>
                      <a:pt x="556887" y="1784532"/>
                    </a:cubicBezTo>
                    <a:lnTo>
                      <a:pt x="464190" y="1867114"/>
                    </a:lnTo>
                    <a:cubicBezTo>
                      <a:pt x="430528" y="1897181"/>
                      <a:pt x="378865" y="1894266"/>
                      <a:pt x="348798" y="1860605"/>
                    </a:cubicBezTo>
                    <a:cubicBezTo>
                      <a:pt x="348764" y="1860565"/>
                      <a:pt x="348724" y="1860525"/>
                      <a:pt x="348690" y="1860484"/>
                    </a:cubicBezTo>
                    <a:lnTo>
                      <a:pt x="200614" y="1694749"/>
                    </a:lnTo>
                    <a:cubicBezTo>
                      <a:pt x="170593" y="1660985"/>
                      <a:pt x="173559" y="1609299"/>
                      <a:pt x="207243" y="1579192"/>
                    </a:cubicBezTo>
                    <a:lnTo>
                      <a:pt x="299884" y="1496611"/>
                    </a:lnTo>
                    <a:cubicBezTo>
                      <a:pt x="339363" y="1461538"/>
                      <a:pt x="353016" y="1405696"/>
                      <a:pt x="334174" y="1356365"/>
                    </a:cubicBezTo>
                    <a:cubicBezTo>
                      <a:pt x="327201" y="1338648"/>
                      <a:pt x="320857" y="1320417"/>
                      <a:pt x="315257" y="1302301"/>
                    </a:cubicBezTo>
                    <a:cubicBezTo>
                      <a:pt x="299003" y="1251409"/>
                      <a:pt x="252992" y="1215856"/>
                      <a:pt x="199642" y="1212975"/>
                    </a:cubicBezTo>
                    <a:lnTo>
                      <a:pt x="77113" y="1206003"/>
                    </a:lnTo>
                    <a:cubicBezTo>
                      <a:pt x="32027" y="1203334"/>
                      <a:pt x="-2406" y="1164689"/>
                      <a:pt x="132" y="1119592"/>
                    </a:cubicBezTo>
                    <a:lnTo>
                      <a:pt x="12819" y="897507"/>
                    </a:lnTo>
                    <a:cubicBezTo>
                      <a:pt x="15425" y="852381"/>
                      <a:pt x="54104" y="817903"/>
                      <a:pt x="99230" y="820469"/>
                    </a:cubicBezTo>
                    <a:lnTo>
                      <a:pt x="221245" y="827212"/>
                    </a:lnTo>
                    <a:cubicBezTo>
                      <a:pt x="274549" y="830396"/>
                      <a:pt x="324275" y="800335"/>
                      <a:pt x="346232" y="751660"/>
                    </a:cubicBezTo>
                    <a:cubicBezTo>
                      <a:pt x="353890" y="734515"/>
                      <a:pt x="362291" y="716913"/>
                      <a:pt x="371207" y="700225"/>
                    </a:cubicBezTo>
                    <a:cubicBezTo>
                      <a:pt x="395575" y="653391"/>
                      <a:pt x="388409" y="596355"/>
                      <a:pt x="353204" y="557007"/>
                    </a:cubicBezTo>
                    <a:lnTo>
                      <a:pt x="270794" y="464253"/>
                    </a:lnTo>
                    <a:cubicBezTo>
                      <a:pt x="240727" y="430592"/>
                      <a:pt x="243642" y="378928"/>
                      <a:pt x="277303" y="348861"/>
                    </a:cubicBezTo>
                    <a:cubicBezTo>
                      <a:pt x="277344" y="348827"/>
                      <a:pt x="277384" y="348787"/>
                      <a:pt x="277423" y="348753"/>
                    </a:cubicBezTo>
                    <a:lnTo>
                      <a:pt x="443502" y="200620"/>
                    </a:lnTo>
                    <a:cubicBezTo>
                      <a:pt x="477243" y="170605"/>
                      <a:pt x="528912" y="173571"/>
                      <a:pt x="559002" y="207249"/>
                    </a:cubicBezTo>
                    <a:lnTo>
                      <a:pt x="641640" y="299889"/>
                    </a:lnTo>
                    <a:cubicBezTo>
                      <a:pt x="676668" y="339403"/>
                      <a:pt x="732520" y="353062"/>
                      <a:pt x="781830" y="334179"/>
                    </a:cubicBezTo>
                    <a:cubicBezTo>
                      <a:pt x="799546" y="327264"/>
                      <a:pt x="817720" y="320921"/>
                      <a:pt x="835893" y="315320"/>
                    </a:cubicBezTo>
                    <a:cubicBezTo>
                      <a:pt x="886768" y="299038"/>
                      <a:pt x="922304" y="253044"/>
                      <a:pt x="925219" y="199706"/>
                    </a:cubicBezTo>
                    <a:lnTo>
                      <a:pt x="932248" y="77176"/>
                    </a:lnTo>
                    <a:cubicBezTo>
                      <a:pt x="934791" y="32079"/>
                      <a:pt x="973413" y="-2411"/>
                      <a:pt x="1018511" y="132"/>
                    </a:cubicBezTo>
                    <a:cubicBezTo>
                      <a:pt x="1018539" y="132"/>
                      <a:pt x="1018567" y="138"/>
                      <a:pt x="1018602" y="138"/>
                    </a:cubicBezTo>
                    <a:lnTo>
                      <a:pt x="1240744" y="12882"/>
                    </a:lnTo>
                    <a:cubicBezTo>
                      <a:pt x="1285778" y="15391"/>
                      <a:pt x="1320251" y="53933"/>
                      <a:pt x="1317742" y="98967"/>
                    </a:cubicBezTo>
                    <a:cubicBezTo>
                      <a:pt x="1317736" y="99059"/>
                      <a:pt x="1317731" y="99144"/>
                      <a:pt x="1317725" y="99236"/>
                    </a:cubicBezTo>
                    <a:lnTo>
                      <a:pt x="1310753" y="221766"/>
                    </a:lnTo>
                    <a:cubicBezTo>
                      <a:pt x="1307644" y="274978"/>
                      <a:pt x="1337665" y="324595"/>
                      <a:pt x="1386248" y="346524"/>
                    </a:cubicBezTo>
                    <a:cubicBezTo>
                      <a:pt x="1403393" y="354182"/>
                      <a:pt x="1420995" y="362526"/>
                      <a:pt x="1437683" y="371498"/>
                    </a:cubicBezTo>
                    <a:cubicBezTo>
                      <a:pt x="1484529" y="395850"/>
                      <a:pt x="1541564" y="388661"/>
                      <a:pt x="1580901" y="353439"/>
                    </a:cubicBezTo>
                    <a:lnTo>
                      <a:pt x="1673541" y="270857"/>
                    </a:lnTo>
                    <a:cubicBezTo>
                      <a:pt x="1707402" y="240871"/>
                      <a:pt x="1759157" y="244008"/>
                      <a:pt x="1789150" y="277870"/>
                    </a:cubicBezTo>
                    <a:cubicBezTo>
                      <a:pt x="1789167" y="277892"/>
                      <a:pt x="1789190" y="277921"/>
                      <a:pt x="1789212" y="277944"/>
                    </a:cubicBezTo>
                    <a:lnTo>
                      <a:pt x="1937288" y="443679"/>
                    </a:lnTo>
                    <a:cubicBezTo>
                      <a:pt x="1967366" y="477415"/>
                      <a:pt x="1964406" y="529147"/>
                      <a:pt x="1930670" y="559225"/>
                    </a:cubicBezTo>
                    <a:cubicBezTo>
                      <a:pt x="1930665" y="559230"/>
                      <a:pt x="1930665" y="559230"/>
                      <a:pt x="1930659" y="559236"/>
                    </a:cubicBezTo>
                    <a:lnTo>
                      <a:pt x="1838019" y="641875"/>
                    </a:lnTo>
                    <a:cubicBezTo>
                      <a:pt x="1798539" y="676948"/>
                      <a:pt x="1784886" y="732789"/>
                      <a:pt x="1803729" y="782121"/>
                    </a:cubicBezTo>
                    <a:cubicBezTo>
                      <a:pt x="1810644" y="799781"/>
                      <a:pt x="1816987" y="817954"/>
                      <a:pt x="1822645" y="836185"/>
                    </a:cubicBezTo>
                    <a:cubicBezTo>
                      <a:pt x="1838864" y="887066"/>
                      <a:pt x="1884876" y="922607"/>
                      <a:pt x="1938203" y="925453"/>
                    </a:cubicBezTo>
                    <a:lnTo>
                      <a:pt x="2060732" y="932483"/>
                    </a:lnTo>
                    <a:cubicBezTo>
                      <a:pt x="2105818" y="935123"/>
                      <a:pt x="2140274" y="973739"/>
                      <a:pt x="2137770" y="1018837"/>
                    </a:cubicBezTo>
                    <a:lnTo>
                      <a:pt x="2125026" y="1240979"/>
                    </a:lnTo>
                    <a:cubicBezTo>
                      <a:pt x="2122449" y="1286127"/>
                      <a:pt x="2083764" y="1320640"/>
                      <a:pt x="2038615" y="1318074"/>
                    </a:cubicBezTo>
                    <a:lnTo>
                      <a:pt x="1916086" y="1311045"/>
                    </a:lnTo>
                    <a:cubicBezTo>
                      <a:pt x="1862805" y="1307907"/>
                      <a:pt x="1813124" y="1337985"/>
                      <a:pt x="1791213" y="1386654"/>
                    </a:cubicBezTo>
                    <a:cubicBezTo>
                      <a:pt x="1783497" y="1403799"/>
                      <a:pt x="1775097" y="1421401"/>
                      <a:pt x="1766238" y="1438089"/>
                    </a:cubicBezTo>
                    <a:cubicBezTo>
                      <a:pt x="1741886" y="1484929"/>
                      <a:pt x="1749053" y="1541953"/>
                      <a:pt x="1784240" y="1581307"/>
                    </a:cubicBezTo>
                    <a:lnTo>
                      <a:pt x="1867165" y="1673947"/>
                    </a:lnTo>
                    <a:cubicBezTo>
                      <a:pt x="1897180" y="1707688"/>
                      <a:pt x="1894214" y="1759358"/>
                      <a:pt x="1860536" y="1789447"/>
                    </a:cubicBezTo>
                    <a:lnTo>
                      <a:pt x="1694458" y="1937523"/>
                    </a:lnTo>
                    <a:cubicBezTo>
                      <a:pt x="1660768" y="1967601"/>
                      <a:pt x="1609064" y="1964675"/>
                      <a:pt x="1578986" y="1930985"/>
                    </a:cubicBezTo>
                    <a:cubicBezTo>
                      <a:pt x="1578975" y="1930974"/>
                      <a:pt x="1578969" y="1930962"/>
                      <a:pt x="1578958" y="1930951"/>
                    </a:cubicBezTo>
                    <a:lnTo>
                      <a:pt x="1496033" y="1838139"/>
                    </a:lnTo>
                    <a:cubicBezTo>
                      <a:pt x="1461000" y="1798643"/>
                      <a:pt x="1405153" y="1784984"/>
                      <a:pt x="1355844" y="1803849"/>
                    </a:cubicBezTo>
                    <a:cubicBezTo>
                      <a:pt x="1338070" y="1810821"/>
                      <a:pt x="1319897" y="1817165"/>
                      <a:pt x="1301723" y="1822766"/>
                    </a:cubicBezTo>
                    <a:cubicBezTo>
                      <a:pt x="1250859" y="1839048"/>
                      <a:pt x="1215341" y="1885053"/>
                      <a:pt x="1212455" y="1938380"/>
                    </a:cubicBezTo>
                    <a:lnTo>
                      <a:pt x="1205425" y="2061024"/>
                    </a:lnTo>
                    <a:cubicBezTo>
                      <a:pt x="1202945" y="2104304"/>
                      <a:pt x="1167169" y="2138154"/>
                      <a:pt x="1123815" y="2138234"/>
                    </a:cubicBezTo>
                    <a:close/>
                    <a:moveTo>
                      <a:pt x="641755" y="1672404"/>
                    </a:moveTo>
                    <a:cubicBezTo>
                      <a:pt x="675056" y="1672370"/>
                      <a:pt x="707860" y="1680468"/>
                      <a:pt x="737310" y="1696007"/>
                    </a:cubicBezTo>
                    <a:cubicBezTo>
                      <a:pt x="752397" y="1704008"/>
                      <a:pt x="767999" y="1711552"/>
                      <a:pt x="783601" y="1718410"/>
                    </a:cubicBezTo>
                    <a:cubicBezTo>
                      <a:pt x="862828" y="1753786"/>
                      <a:pt x="911954" y="1834436"/>
                      <a:pt x="907045" y="1921064"/>
                    </a:cubicBezTo>
                    <a:lnTo>
                      <a:pt x="899787" y="2043879"/>
                    </a:lnTo>
                    <a:cubicBezTo>
                      <a:pt x="899753" y="2044868"/>
                      <a:pt x="900513" y="2045702"/>
                      <a:pt x="901502" y="2045765"/>
                    </a:cubicBezTo>
                    <a:lnTo>
                      <a:pt x="1123644" y="2058509"/>
                    </a:lnTo>
                    <a:cubicBezTo>
                      <a:pt x="1124632" y="2058544"/>
                      <a:pt x="1125467" y="2057783"/>
                      <a:pt x="1125529" y="2056795"/>
                    </a:cubicBezTo>
                    <a:lnTo>
                      <a:pt x="1132559" y="1934265"/>
                    </a:lnTo>
                    <a:cubicBezTo>
                      <a:pt x="1137394" y="1847574"/>
                      <a:pt x="1195338" y="1772902"/>
                      <a:pt x="1278120" y="1746699"/>
                    </a:cubicBezTo>
                    <a:cubicBezTo>
                      <a:pt x="1294408" y="1741670"/>
                      <a:pt x="1310753" y="1735955"/>
                      <a:pt x="1326640" y="1729554"/>
                    </a:cubicBezTo>
                    <a:cubicBezTo>
                      <a:pt x="1407119" y="1698562"/>
                      <a:pt x="1498376" y="1720667"/>
                      <a:pt x="1555755" y="1785047"/>
                    </a:cubicBezTo>
                    <a:lnTo>
                      <a:pt x="1638565" y="1877687"/>
                    </a:lnTo>
                    <a:cubicBezTo>
                      <a:pt x="1638839" y="1878070"/>
                      <a:pt x="1639291" y="1878287"/>
                      <a:pt x="1639765" y="1878258"/>
                    </a:cubicBezTo>
                    <a:cubicBezTo>
                      <a:pt x="1640251" y="1878316"/>
                      <a:pt x="1640737" y="1878144"/>
                      <a:pt x="1641080" y="1877801"/>
                    </a:cubicBezTo>
                    <a:lnTo>
                      <a:pt x="1806986" y="1729554"/>
                    </a:lnTo>
                    <a:cubicBezTo>
                      <a:pt x="1807369" y="1729274"/>
                      <a:pt x="1807603" y="1728828"/>
                      <a:pt x="1807615" y="1728354"/>
                    </a:cubicBezTo>
                    <a:cubicBezTo>
                      <a:pt x="1807632" y="1727874"/>
                      <a:pt x="1807466" y="1727405"/>
                      <a:pt x="1807158" y="1727039"/>
                    </a:cubicBezTo>
                    <a:lnTo>
                      <a:pt x="1724290" y="1634571"/>
                    </a:lnTo>
                    <a:cubicBezTo>
                      <a:pt x="1667032" y="1570111"/>
                      <a:pt x="1655653" y="1476945"/>
                      <a:pt x="1695715" y="1400599"/>
                    </a:cubicBezTo>
                    <a:cubicBezTo>
                      <a:pt x="1703716" y="1385511"/>
                      <a:pt x="1711260" y="1369966"/>
                      <a:pt x="1718118" y="1354307"/>
                    </a:cubicBezTo>
                    <a:cubicBezTo>
                      <a:pt x="1753603" y="1275120"/>
                      <a:pt x="1834315" y="1226091"/>
                      <a:pt x="1920943" y="1231092"/>
                    </a:cubicBezTo>
                    <a:lnTo>
                      <a:pt x="2043301" y="1238064"/>
                    </a:lnTo>
                    <a:cubicBezTo>
                      <a:pt x="2044307" y="1238127"/>
                      <a:pt x="2045182" y="1237367"/>
                      <a:pt x="2045244" y="1236355"/>
                    </a:cubicBezTo>
                    <a:cubicBezTo>
                      <a:pt x="2045244" y="1236355"/>
                      <a:pt x="2045244" y="1236350"/>
                      <a:pt x="2045244" y="1236350"/>
                    </a:cubicBezTo>
                    <a:lnTo>
                      <a:pt x="2057932" y="1014207"/>
                    </a:lnTo>
                    <a:cubicBezTo>
                      <a:pt x="2057995" y="1013230"/>
                      <a:pt x="2057258" y="1012390"/>
                      <a:pt x="2056280" y="1012321"/>
                    </a:cubicBezTo>
                    <a:cubicBezTo>
                      <a:pt x="2056257" y="1012321"/>
                      <a:pt x="2056240" y="1012321"/>
                      <a:pt x="2056217" y="1012321"/>
                    </a:cubicBezTo>
                    <a:lnTo>
                      <a:pt x="1933688" y="1005292"/>
                    </a:lnTo>
                    <a:cubicBezTo>
                      <a:pt x="1847048" y="1000377"/>
                      <a:pt x="1772450" y="942456"/>
                      <a:pt x="1746236" y="859731"/>
                    </a:cubicBezTo>
                    <a:cubicBezTo>
                      <a:pt x="1741207" y="843443"/>
                      <a:pt x="1735492" y="827098"/>
                      <a:pt x="1729091" y="811211"/>
                    </a:cubicBezTo>
                    <a:cubicBezTo>
                      <a:pt x="1698150" y="730732"/>
                      <a:pt x="1720244" y="639498"/>
                      <a:pt x="1784583" y="582096"/>
                    </a:cubicBezTo>
                    <a:lnTo>
                      <a:pt x="1877224" y="499514"/>
                    </a:lnTo>
                    <a:cubicBezTo>
                      <a:pt x="1877595" y="499194"/>
                      <a:pt x="1877818" y="498743"/>
                      <a:pt x="1877852" y="498257"/>
                    </a:cubicBezTo>
                    <a:cubicBezTo>
                      <a:pt x="1877909" y="497771"/>
                      <a:pt x="1877738" y="497286"/>
                      <a:pt x="1877395" y="496943"/>
                    </a:cubicBezTo>
                    <a:lnTo>
                      <a:pt x="1729319" y="330865"/>
                    </a:lnTo>
                    <a:cubicBezTo>
                      <a:pt x="1728605" y="330162"/>
                      <a:pt x="1727462" y="330162"/>
                      <a:pt x="1726748" y="330865"/>
                    </a:cubicBezTo>
                    <a:lnTo>
                      <a:pt x="1634279" y="413389"/>
                    </a:lnTo>
                    <a:cubicBezTo>
                      <a:pt x="1569928" y="470757"/>
                      <a:pt x="1476791" y="482318"/>
                      <a:pt x="1400364" y="442422"/>
                    </a:cubicBezTo>
                    <a:cubicBezTo>
                      <a:pt x="1385219" y="434363"/>
                      <a:pt x="1369674" y="426820"/>
                      <a:pt x="1354072" y="419962"/>
                    </a:cubicBezTo>
                    <a:cubicBezTo>
                      <a:pt x="1274851" y="384517"/>
                      <a:pt x="1225805" y="303776"/>
                      <a:pt x="1230857" y="217136"/>
                    </a:cubicBezTo>
                    <a:lnTo>
                      <a:pt x="1237887" y="94607"/>
                    </a:lnTo>
                    <a:cubicBezTo>
                      <a:pt x="1237904" y="94127"/>
                      <a:pt x="1237738" y="93658"/>
                      <a:pt x="1237429" y="93292"/>
                    </a:cubicBezTo>
                    <a:cubicBezTo>
                      <a:pt x="1237126" y="92915"/>
                      <a:pt x="1236658" y="92704"/>
                      <a:pt x="1236172" y="92721"/>
                    </a:cubicBezTo>
                    <a:lnTo>
                      <a:pt x="1014030" y="79976"/>
                    </a:lnTo>
                    <a:cubicBezTo>
                      <a:pt x="1013544" y="79936"/>
                      <a:pt x="1013070" y="80102"/>
                      <a:pt x="1012715" y="80434"/>
                    </a:cubicBezTo>
                    <a:cubicBezTo>
                      <a:pt x="1012355" y="80759"/>
                      <a:pt x="1012133" y="81205"/>
                      <a:pt x="1012087" y="81691"/>
                    </a:cubicBezTo>
                    <a:lnTo>
                      <a:pt x="1005114" y="204220"/>
                    </a:lnTo>
                    <a:cubicBezTo>
                      <a:pt x="1000217" y="290865"/>
                      <a:pt x="942284" y="365469"/>
                      <a:pt x="859553" y="391672"/>
                    </a:cubicBezTo>
                    <a:cubicBezTo>
                      <a:pt x="843209" y="396759"/>
                      <a:pt x="826863" y="402417"/>
                      <a:pt x="810976" y="408817"/>
                    </a:cubicBezTo>
                    <a:cubicBezTo>
                      <a:pt x="730515" y="439799"/>
                      <a:pt x="639280" y="417699"/>
                      <a:pt x="581919" y="353325"/>
                    </a:cubicBezTo>
                    <a:lnTo>
                      <a:pt x="499280" y="260799"/>
                    </a:lnTo>
                    <a:cubicBezTo>
                      <a:pt x="498977" y="260410"/>
                      <a:pt x="498514" y="260182"/>
                      <a:pt x="498022" y="260170"/>
                    </a:cubicBezTo>
                    <a:cubicBezTo>
                      <a:pt x="497543" y="260142"/>
                      <a:pt x="497068" y="260307"/>
                      <a:pt x="496708" y="260627"/>
                    </a:cubicBezTo>
                    <a:lnTo>
                      <a:pt x="330687" y="408703"/>
                    </a:lnTo>
                    <a:cubicBezTo>
                      <a:pt x="329979" y="409377"/>
                      <a:pt x="329944" y="410498"/>
                      <a:pt x="330619" y="411206"/>
                    </a:cubicBezTo>
                    <a:cubicBezTo>
                      <a:pt x="330642" y="411229"/>
                      <a:pt x="330664" y="411252"/>
                      <a:pt x="330687" y="411275"/>
                    </a:cubicBezTo>
                    <a:lnTo>
                      <a:pt x="413326" y="503915"/>
                    </a:lnTo>
                    <a:cubicBezTo>
                      <a:pt x="470716" y="568283"/>
                      <a:pt x="482255" y="661460"/>
                      <a:pt x="442301" y="737887"/>
                    </a:cubicBezTo>
                    <a:cubicBezTo>
                      <a:pt x="434300" y="752975"/>
                      <a:pt x="426756" y="768520"/>
                      <a:pt x="419899" y="784179"/>
                    </a:cubicBezTo>
                    <a:cubicBezTo>
                      <a:pt x="384414" y="863366"/>
                      <a:pt x="303701" y="912395"/>
                      <a:pt x="217073" y="907394"/>
                    </a:cubicBezTo>
                    <a:lnTo>
                      <a:pt x="94543" y="900365"/>
                    </a:lnTo>
                    <a:cubicBezTo>
                      <a:pt x="94058" y="900279"/>
                      <a:pt x="93560" y="900450"/>
                      <a:pt x="93229" y="900822"/>
                    </a:cubicBezTo>
                    <a:cubicBezTo>
                      <a:pt x="92835" y="901119"/>
                      <a:pt x="92606" y="901588"/>
                      <a:pt x="92600" y="902079"/>
                    </a:cubicBezTo>
                    <a:lnTo>
                      <a:pt x="79742" y="1123764"/>
                    </a:lnTo>
                    <a:cubicBezTo>
                      <a:pt x="79679" y="1124770"/>
                      <a:pt x="80439" y="1125644"/>
                      <a:pt x="81450" y="1125707"/>
                    </a:cubicBezTo>
                    <a:cubicBezTo>
                      <a:pt x="81450" y="1125707"/>
                      <a:pt x="81456" y="1125707"/>
                      <a:pt x="81456" y="1125707"/>
                    </a:cubicBezTo>
                    <a:lnTo>
                      <a:pt x="204100" y="1132851"/>
                    </a:lnTo>
                    <a:cubicBezTo>
                      <a:pt x="290740" y="1137749"/>
                      <a:pt x="365349" y="1195647"/>
                      <a:pt x="391609" y="1278355"/>
                    </a:cubicBezTo>
                    <a:cubicBezTo>
                      <a:pt x="396638" y="1294643"/>
                      <a:pt x="402353" y="1310987"/>
                      <a:pt x="408754" y="1326932"/>
                    </a:cubicBezTo>
                    <a:cubicBezTo>
                      <a:pt x="439558" y="1407531"/>
                      <a:pt x="417230" y="1498782"/>
                      <a:pt x="352690" y="1556047"/>
                    </a:cubicBezTo>
                    <a:lnTo>
                      <a:pt x="259993" y="1638628"/>
                    </a:lnTo>
                    <a:cubicBezTo>
                      <a:pt x="259290" y="1639343"/>
                      <a:pt x="259290" y="1640486"/>
                      <a:pt x="259993" y="1641200"/>
                    </a:cubicBezTo>
                    <a:lnTo>
                      <a:pt x="408068" y="1807278"/>
                    </a:lnTo>
                    <a:cubicBezTo>
                      <a:pt x="408394" y="1807627"/>
                      <a:pt x="408846" y="1807832"/>
                      <a:pt x="409326" y="1807850"/>
                    </a:cubicBezTo>
                    <a:cubicBezTo>
                      <a:pt x="409811" y="1807907"/>
                      <a:pt x="410297" y="1807735"/>
                      <a:pt x="410640" y="1807392"/>
                    </a:cubicBezTo>
                    <a:lnTo>
                      <a:pt x="503280" y="1724810"/>
                    </a:lnTo>
                    <a:cubicBezTo>
                      <a:pt x="541451" y="1690955"/>
                      <a:pt x="590731" y="1672307"/>
                      <a:pt x="641755" y="1672404"/>
                    </a:cubicBezTo>
                    <a:close/>
                    <a:moveTo>
                      <a:pt x="1069523" y="1596795"/>
                    </a:moveTo>
                    <a:cubicBezTo>
                      <a:pt x="1059310" y="1596795"/>
                      <a:pt x="1049023" y="1596509"/>
                      <a:pt x="1038662" y="1595937"/>
                    </a:cubicBezTo>
                    <a:cubicBezTo>
                      <a:pt x="747745" y="1579329"/>
                      <a:pt x="525375" y="1330030"/>
                      <a:pt x="541982" y="1039113"/>
                    </a:cubicBezTo>
                    <a:cubicBezTo>
                      <a:pt x="558596" y="748197"/>
                      <a:pt x="807896" y="525826"/>
                      <a:pt x="1098812" y="542434"/>
                    </a:cubicBezTo>
                    <a:cubicBezTo>
                      <a:pt x="1389728" y="559048"/>
                      <a:pt x="1612099" y="808342"/>
                      <a:pt x="1595485" y="1099258"/>
                    </a:cubicBezTo>
                    <a:cubicBezTo>
                      <a:pt x="1579564" y="1378213"/>
                      <a:pt x="1348929" y="1596377"/>
                      <a:pt x="1069523" y="1596795"/>
                    </a:cubicBezTo>
                    <a:close/>
                    <a:moveTo>
                      <a:pt x="1068265" y="621873"/>
                    </a:moveTo>
                    <a:cubicBezTo>
                      <a:pt x="820840" y="622050"/>
                      <a:pt x="620415" y="822772"/>
                      <a:pt x="620592" y="1070197"/>
                    </a:cubicBezTo>
                    <a:cubicBezTo>
                      <a:pt x="620769" y="1317623"/>
                      <a:pt x="821492" y="1518048"/>
                      <a:pt x="1068917" y="1517870"/>
                    </a:cubicBezTo>
                    <a:cubicBezTo>
                      <a:pt x="1316336" y="1517693"/>
                      <a:pt x="1516767" y="1316971"/>
                      <a:pt x="1516590" y="1069546"/>
                    </a:cubicBezTo>
                    <a:cubicBezTo>
                      <a:pt x="1516419" y="832270"/>
                      <a:pt x="1331269" y="636275"/>
                      <a:pt x="1094383" y="622616"/>
                    </a:cubicBezTo>
                    <a:cubicBezTo>
                      <a:pt x="1085639" y="621873"/>
                      <a:pt x="1076952" y="621644"/>
                      <a:pt x="1068265" y="621644"/>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 name="Freeform 12">
                <a:extLst>
                  <a:ext uri="{FF2B5EF4-FFF2-40B4-BE49-F238E27FC236}">
                    <a16:creationId xmlns:a16="http://schemas.microsoft.com/office/drawing/2014/main" id="{9834E711-3F8C-484C-9C96-300509AF033F}"/>
                  </a:ext>
                </a:extLst>
              </p:cNvPr>
              <p:cNvSpPr/>
              <p:nvPr/>
            </p:nvSpPr>
            <p:spPr>
              <a:xfrm>
                <a:off x="4223301" y="1119713"/>
                <a:ext cx="3574165" cy="2108588"/>
              </a:xfrm>
              <a:custGeom>
                <a:avLst/>
                <a:gdLst>
                  <a:gd name="connsiteX0" fmla="*/ 54986 w 3574165"/>
                  <a:gd name="connsiteY0" fmla="*/ 2108576 h 2108588"/>
                  <a:gd name="connsiteX1" fmla="*/ 15324 w 3574165"/>
                  <a:gd name="connsiteY1" fmla="*/ 2073714 h 2108588"/>
                  <a:gd name="connsiteX2" fmla="*/ 1603248 w 3574165"/>
                  <a:gd name="connsiteY2" fmla="*/ 15194 h 2108588"/>
                  <a:gd name="connsiteX3" fmla="*/ 3500617 w 3574165"/>
                  <a:gd name="connsiteY3" fmla="*/ 1052901 h 2108588"/>
                  <a:gd name="connsiteX4" fmla="*/ 3572283 w 3574165"/>
                  <a:gd name="connsiteY4" fmla="*/ 1226808 h 2108588"/>
                  <a:gd name="connsiteX5" fmla="*/ 3546245 w 3574165"/>
                  <a:gd name="connsiteY5" fmla="*/ 1277038 h 2108588"/>
                  <a:gd name="connsiteX6" fmla="*/ 3496902 w 3574165"/>
                  <a:gd name="connsiteY6" fmla="*/ 1253498 h 2108588"/>
                  <a:gd name="connsiteX7" fmla="*/ 3428322 w 3574165"/>
                  <a:gd name="connsiteY7" fmla="*/ 1087077 h 2108588"/>
                  <a:gd name="connsiteX8" fmla="*/ 1087366 w 3574165"/>
                  <a:gd name="connsiteY8" fmla="*/ 248863 h 2108588"/>
                  <a:gd name="connsiteX9" fmla="*/ 290387 w 3574165"/>
                  <a:gd name="connsiteY9" fmla="*/ 1005409 h 2108588"/>
                  <a:gd name="connsiteX10" fmla="*/ 94705 w 3574165"/>
                  <a:gd name="connsiteY10" fmla="*/ 2063542 h 2108588"/>
                  <a:gd name="connsiteX11" fmla="*/ 60415 w 3574165"/>
                  <a:gd name="connsiteY11" fmla="*/ 2108347 h 2108588"/>
                  <a:gd name="connsiteX12" fmla="*/ 54986 w 3574165"/>
                  <a:gd name="connsiteY12" fmla="*/ 2108576 h 210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4165" h="2108588">
                    <a:moveTo>
                      <a:pt x="54986" y="2108576"/>
                    </a:moveTo>
                    <a:cubicBezTo>
                      <a:pt x="34886" y="2108570"/>
                      <a:pt x="17907" y="2093648"/>
                      <a:pt x="15324" y="2073714"/>
                    </a:cubicBezTo>
                    <a:cubicBezTo>
                      <a:pt x="-114630" y="1066777"/>
                      <a:pt x="596311" y="145142"/>
                      <a:pt x="1603248" y="15194"/>
                    </a:cubicBezTo>
                    <a:cubicBezTo>
                      <a:pt x="2393793" y="-86830"/>
                      <a:pt x="3160020" y="332234"/>
                      <a:pt x="3500617" y="1052901"/>
                    </a:cubicBezTo>
                    <a:cubicBezTo>
                      <a:pt x="3527426" y="1109622"/>
                      <a:pt x="3551349" y="1167664"/>
                      <a:pt x="3572283" y="1226808"/>
                    </a:cubicBezTo>
                    <a:cubicBezTo>
                      <a:pt x="3578964" y="1247868"/>
                      <a:pt x="3567305" y="1270357"/>
                      <a:pt x="3546245" y="1277038"/>
                    </a:cubicBezTo>
                    <a:cubicBezTo>
                      <a:pt x="3526163" y="1283404"/>
                      <a:pt x="3504588" y="1273111"/>
                      <a:pt x="3496902" y="1253498"/>
                    </a:cubicBezTo>
                    <a:cubicBezTo>
                      <a:pt x="3476842" y="1196913"/>
                      <a:pt x="3453954" y="1141369"/>
                      <a:pt x="3428322" y="1087077"/>
                    </a:cubicBezTo>
                    <a:cubicBezTo>
                      <a:pt x="3013350" y="209173"/>
                      <a:pt x="1965270" y="-166109"/>
                      <a:pt x="1087366" y="248863"/>
                    </a:cubicBezTo>
                    <a:cubicBezTo>
                      <a:pt x="747701" y="409415"/>
                      <a:pt x="468392" y="674551"/>
                      <a:pt x="290387" y="1005409"/>
                    </a:cubicBezTo>
                    <a:cubicBezTo>
                      <a:pt x="116382" y="1329073"/>
                      <a:pt x="47962" y="1699056"/>
                      <a:pt x="94705" y="2063542"/>
                    </a:cubicBezTo>
                    <a:cubicBezTo>
                      <a:pt x="97545" y="2085367"/>
                      <a:pt x="82224" y="2105387"/>
                      <a:pt x="60415" y="2108347"/>
                    </a:cubicBezTo>
                    <a:cubicBezTo>
                      <a:pt x="58615" y="2108547"/>
                      <a:pt x="56797" y="2108622"/>
                      <a:pt x="54986" y="210857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4" name="Freeform 13">
                <a:extLst>
                  <a:ext uri="{FF2B5EF4-FFF2-40B4-BE49-F238E27FC236}">
                    <a16:creationId xmlns:a16="http://schemas.microsoft.com/office/drawing/2014/main" id="{962144BE-FF02-674C-9AE8-48D5C82B9BE3}"/>
                  </a:ext>
                </a:extLst>
              </p:cNvPr>
              <p:cNvSpPr/>
              <p:nvPr/>
            </p:nvSpPr>
            <p:spPr>
              <a:xfrm>
                <a:off x="4326219" y="2686566"/>
                <a:ext cx="3574409" cy="2109804"/>
              </a:xfrm>
              <a:custGeom>
                <a:avLst/>
                <a:gdLst>
                  <a:gd name="connsiteX0" fmla="*/ 1737834 w 3574409"/>
                  <a:gd name="connsiteY0" fmla="*/ 2109804 h 2109804"/>
                  <a:gd name="connsiteX1" fmla="*/ 1704116 w 3574409"/>
                  <a:gd name="connsiteY1" fmla="*/ 2109804 h 2109804"/>
                  <a:gd name="connsiteX2" fmla="*/ 2303 w 3574409"/>
                  <a:gd name="connsiteY2" fmla="*/ 882736 h 2109804"/>
                  <a:gd name="connsiteX3" fmla="*/ 26677 w 3574409"/>
                  <a:gd name="connsiteY3" fmla="*/ 831673 h 2109804"/>
                  <a:gd name="connsiteX4" fmla="*/ 77741 w 3574409"/>
                  <a:gd name="connsiteY4" fmla="*/ 856047 h 2109804"/>
                  <a:gd name="connsiteX5" fmla="*/ 1705544 w 3574409"/>
                  <a:gd name="connsiteY5" fmla="*/ 2029508 h 2109804"/>
                  <a:gd name="connsiteX6" fmla="*/ 3284542 w 3574409"/>
                  <a:gd name="connsiteY6" fmla="*/ 1103678 h 2109804"/>
                  <a:gd name="connsiteX7" fmla="*/ 3464507 w 3574409"/>
                  <a:gd name="connsiteY7" fmla="*/ 592243 h 2109804"/>
                  <a:gd name="connsiteX8" fmla="*/ 3479709 w 3574409"/>
                  <a:gd name="connsiteY8" fmla="*/ 45203 h 2109804"/>
                  <a:gd name="connsiteX9" fmla="*/ 3514227 w 3574409"/>
                  <a:gd name="connsiteY9" fmla="*/ 340 h 2109804"/>
                  <a:gd name="connsiteX10" fmla="*/ 3559090 w 3574409"/>
                  <a:gd name="connsiteY10" fmla="*/ 34859 h 2109804"/>
                  <a:gd name="connsiteX11" fmla="*/ 1969949 w 3574409"/>
                  <a:gd name="connsiteY11" fmla="*/ 2094688 h 2109804"/>
                  <a:gd name="connsiteX12" fmla="*/ 1737834 w 3574409"/>
                  <a:gd name="connsiteY12" fmla="*/ 2109804 h 210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4409" h="2109804">
                    <a:moveTo>
                      <a:pt x="1737834" y="2109804"/>
                    </a:moveTo>
                    <a:cubicBezTo>
                      <a:pt x="1726404" y="2109804"/>
                      <a:pt x="1715374" y="2109804"/>
                      <a:pt x="1704116" y="2109804"/>
                    </a:cubicBezTo>
                    <a:cubicBezTo>
                      <a:pt x="936397" y="2095882"/>
                      <a:pt x="258020" y="1606747"/>
                      <a:pt x="2303" y="882736"/>
                    </a:cubicBezTo>
                    <a:cubicBezTo>
                      <a:pt x="-5070" y="861905"/>
                      <a:pt x="5846" y="839045"/>
                      <a:pt x="26677" y="831673"/>
                    </a:cubicBezTo>
                    <a:cubicBezTo>
                      <a:pt x="47508" y="824301"/>
                      <a:pt x="70368" y="835216"/>
                      <a:pt x="77741" y="856047"/>
                    </a:cubicBezTo>
                    <a:cubicBezTo>
                      <a:pt x="322023" y="1548774"/>
                      <a:pt x="971121" y="2016701"/>
                      <a:pt x="1705544" y="2029508"/>
                    </a:cubicBezTo>
                    <a:cubicBezTo>
                      <a:pt x="2363581" y="2040407"/>
                      <a:pt x="2972720" y="1683248"/>
                      <a:pt x="3284542" y="1103678"/>
                    </a:cubicBezTo>
                    <a:cubicBezTo>
                      <a:pt x="3370489" y="943475"/>
                      <a:pt x="3431194" y="770968"/>
                      <a:pt x="3464507" y="592243"/>
                    </a:cubicBezTo>
                    <a:cubicBezTo>
                      <a:pt x="3498248" y="411826"/>
                      <a:pt x="3503380" y="227220"/>
                      <a:pt x="3479709" y="45203"/>
                    </a:cubicBezTo>
                    <a:cubicBezTo>
                      <a:pt x="3476851" y="23280"/>
                      <a:pt x="3492305" y="3198"/>
                      <a:pt x="3514227" y="340"/>
                    </a:cubicBezTo>
                    <a:cubicBezTo>
                      <a:pt x="3536150" y="-2517"/>
                      <a:pt x="3556233" y="12936"/>
                      <a:pt x="3559090" y="34859"/>
                    </a:cubicBezTo>
                    <a:cubicBezTo>
                      <a:pt x="3689067" y="1042494"/>
                      <a:pt x="2977589" y="1964712"/>
                      <a:pt x="1969949" y="2094688"/>
                    </a:cubicBezTo>
                    <a:cubicBezTo>
                      <a:pt x="1892974" y="2104621"/>
                      <a:pt x="1815450" y="2109667"/>
                      <a:pt x="1737834" y="2109804"/>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5" name="Freeform 14">
                <a:extLst>
                  <a:ext uri="{FF2B5EF4-FFF2-40B4-BE49-F238E27FC236}">
                    <a16:creationId xmlns:a16="http://schemas.microsoft.com/office/drawing/2014/main" id="{722B04A0-4E5F-AE48-BB30-51988A39FE9F}"/>
                  </a:ext>
                </a:extLst>
              </p:cNvPr>
              <p:cNvSpPr/>
              <p:nvPr/>
            </p:nvSpPr>
            <p:spPr>
              <a:xfrm>
                <a:off x="7224787" y="1828588"/>
                <a:ext cx="749593" cy="572625"/>
              </a:xfrm>
              <a:custGeom>
                <a:avLst/>
                <a:gdLst>
                  <a:gd name="connsiteX0" fmla="*/ 533135 w 749593"/>
                  <a:gd name="connsiteY0" fmla="*/ 572626 h 572625"/>
                  <a:gd name="connsiteX1" fmla="*/ 519647 w 749593"/>
                  <a:gd name="connsiteY1" fmla="*/ 570282 h 572625"/>
                  <a:gd name="connsiteX2" fmla="*/ 26786 w 749593"/>
                  <a:gd name="connsiteY2" fmla="*/ 393746 h 572625"/>
                  <a:gd name="connsiteX3" fmla="*/ 2263 w 749593"/>
                  <a:gd name="connsiteY3" fmla="*/ 342763 h 572625"/>
                  <a:gd name="connsiteX4" fmla="*/ 53246 w 749593"/>
                  <a:gd name="connsiteY4" fmla="*/ 318240 h 572625"/>
                  <a:gd name="connsiteX5" fmla="*/ 53761 w 749593"/>
                  <a:gd name="connsiteY5" fmla="*/ 318422 h 572625"/>
                  <a:gd name="connsiteX6" fmla="*/ 508960 w 749593"/>
                  <a:gd name="connsiteY6" fmla="*/ 481471 h 572625"/>
                  <a:gd name="connsiteX7" fmla="*/ 672009 w 749593"/>
                  <a:gd name="connsiteY7" fmla="*/ 26272 h 572625"/>
                  <a:gd name="connsiteX8" fmla="*/ 723324 w 749593"/>
                  <a:gd name="connsiteY8" fmla="*/ 2446 h 572625"/>
                  <a:gd name="connsiteX9" fmla="*/ 747333 w 749593"/>
                  <a:gd name="connsiteY9" fmla="*/ 53246 h 572625"/>
                  <a:gd name="connsiteX10" fmla="*/ 570797 w 749593"/>
                  <a:gd name="connsiteY10" fmla="*/ 546108 h 572625"/>
                  <a:gd name="connsiteX11" fmla="*/ 533135 w 749593"/>
                  <a:gd name="connsiteY11" fmla="*/ 572626 h 5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9593" h="572625">
                    <a:moveTo>
                      <a:pt x="533135" y="572626"/>
                    </a:moveTo>
                    <a:cubicBezTo>
                      <a:pt x="528534" y="572643"/>
                      <a:pt x="523974" y="571848"/>
                      <a:pt x="519647" y="570282"/>
                    </a:cubicBezTo>
                    <a:lnTo>
                      <a:pt x="26786" y="393746"/>
                    </a:lnTo>
                    <a:cubicBezTo>
                      <a:pt x="5938" y="386442"/>
                      <a:pt x="-5047" y="363611"/>
                      <a:pt x="2263" y="342763"/>
                    </a:cubicBezTo>
                    <a:cubicBezTo>
                      <a:pt x="9567" y="321909"/>
                      <a:pt x="32392" y="310930"/>
                      <a:pt x="53246" y="318240"/>
                    </a:cubicBezTo>
                    <a:cubicBezTo>
                      <a:pt x="53418" y="318297"/>
                      <a:pt x="53589" y="318360"/>
                      <a:pt x="53761" y="318422"/>
                    </a:cubicBezTo>
                    <a:lnTo>
                      <a:pt x="508960" y="481471"/>
                    </a:lnTo>
                    <a:lnTo>
                      <a:pt x="672009" y="26272"/>
                    </a:lnTo>
                    <a:cubicBezTo>
                      <a:pt x="679599" y="5520"/>
                      <a:pt x="702573" y="-5144"/>
                      <a:pt x="723324" y="2446"/>
                    </a:cubicBezTo>
                    <a:cubicBezTo>
                      <a:pt x="743870" y="9967"/>
                      <a:pt x="754568" y="32598"/>
                      <a:pt x="747333" y="53246"/>
                    </a:cubicBezTo>
                    <a:lnTo>
                      <a:pt x="570797" y="546108"/>
                    </a:lnTo>
                    <a:cubicBezTo>
                      <a:pt x="565099" y="562013"/>
                      <a:pt x="550028" y="572626"/>
                      <a:pt x="533135" y="57262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 name="Freeform 15">
                <a:extLst>
                  <a:ext uri="{FF2B5EF4-FFF2-40B4-BE49-F238E27FC236}">
                    <a16:creationId xmlns:a16="http://schemas.microsoft.com/office/drawing/2014/main" id="{62419124-B868-4644-8FCF-7E508EBB6C34}"/>
                  </a:ext>
                </a:extLst>
              </p:cNvPr>
              <p:cNvSpPr/>
              <p:nvPr/>
            </p:nvSpPr>
            <p:spPr>
              <a:xfrm>
                <a:off x="4149026" y="3514537"/>
                <a:ext cx="750926" cy="573173"/>
              </a:xfrm>
              <a:custGeom>
                <a:avLst/>
                <a:gdLst>
                  <a:gd name="connsiteX0" fmla="*/ 40107 w 750926"/>
                  <a:gd name="connsiteY0" fmla="*/ 573173 h 573173"/>
                  <a:gd name="connsiteX1" fmla="*/ 26619 w 750926"/>
                  <a:gd name="connsiteY1" fmla="*/ 570830 h 573173"/>
                  <a:gd name="connsiteX2" fmla="*/ 2319 w 750926"/>
                  <a:gd name="connsiteY2" fmla="*/ 519738 h 573173"/>
                  <a:gd name="connsiteX3" fmla="*/ 2445 w 750926"/>
                  <a:gd name="connsiteY3" fmla="*/ 519395 h 573173"/>
                  <a:gd name="connsiteX4" fmla="*/ 178981 w 750926"/>
                  <a:gd name="connsiteY4" fmla="*/ 26476 h 573173"/>
                  <a:gd name="connsiteX5" fmla="*/ 230131 w 750926"/>
                  <a:gd name="connsiteY5" fmla="*/ 2359 h 573173"/>
                  <a:gd name="connsiteX6" fmla="*/ 722992 w 750926"/>
                  <a:gd name="connsiteY6" fmla="*/ 178896 h 573173"/>
                  <a:gd name="connsiteX7" fmla="*/ 749047 w 750926"/>
                  <a:gd name="connsiteY7" fmla="*/ 229113 h 573173"/>
                  <a:gd name="connsiteX8" fmla="*/ 698829 w 750926"/>
                  <a:gd name="connsiteY8" fmla="*/ 255168 h 573173"/>
                  <a:gd name="connsiteX9" fmla="*/ 696017 w 750926"/>
                  <a:gd name="connsiteY9" fmla="*/ 254162 h 573173"/>
                  <a:gd name="connsiteX10" fmla="*/ 240818 w 750926"/>
                  <a:gd name="connsiteY10" fmla="*/ 91627 h 573173"/>
                  <a:gd name="connsiteX11" fmla="*/ 77769 w 750926"/>
                  <a:gd name="connsiteY11" fmla="*/ 546827 h 573173"/>
                  <a:gd name="connsiteX12" fmla="*/ 40107 w 750926"/>
                  <a:gd name="connsiteY12" fmla="*/ 573173 h 57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0926" h="573173">
                    <a:moveTo>
                      <a:pt x="40107" y="573173"/>
                    </a:moveTo>
                    <a:cubicBezTo>
                      <a:pt x="35512" y="573145"/>
                      <a:pt x="30951" y="572356"/>
                      <a:pt x="26619" y="570830"/>
                    </a:cubicBezTo>
                    <a:cubicBezTo>
                      <a:pt x="5800" y="563429"/>
                      <a:pt x="-5076" y="540558"/>
                      <a:pt x="2319" y="519738"/>
                    </a:cubicBezTo>
                    <a:cubicBezTo>
                      <a:pt x="2365" y="519624"/>
                      <a:pt x="2405" y="519509"/>
                      <a:pt x="2445" y="519395"/>
                    </a:cubicBezTo>
                    <a:lnTo>
                      <a:pt x="178981" y="26476"/>
                    </a:lnTo>
                    <a:cubicBezTo>
                      <a:pt x="186457" y="5697"/>
                      <a:pt x="209345" y="-5093"/>
                      <a:pt x="230131" y="2359"/>
                    </a:cubicBezTo>
                    <a:lnTo>
                      <a:pt x="722992" y="178896"/>
                    </a:lnTo>
                    <a:cubicBezTo>
                      <a:pt x="744052" y="185570"/>
                      <a:pt x="755722" y="208053"/>
                      <a:pt x="749047" y="229113"/>
                    </a:cubicBezTo>
                    <a:cubicBezTo>
                      <a:pt x="742372" y="250179"/>
                      <a:pt x="719889" y="261843"/>
                      <a:pt x="698829" y="255168"/>
                    </a:cubicBezTo>
                    <a:cubicBezTo>
                      <a:pt x="697881" y="254871"/>
                      <a:pt x="696943" y="254533"/>
                      <a:pt x="696017" y="254162"/>
                    </a:cubicBezTo>
                    <a:lnTo>
                      <a:pt x="240818" y="91627"/>
                    </a:lnTo>
                    <a:lnTo>
                      <a:pt x="77769" y="546827"/>
                    </a:lnTo>
                    <a:cubicBezTo>
                      <a:pt x="72014" y="562664"/>
                      <a:pt x="56955" y="573202"/>
                      <a:pt x="40107" y="573173"/>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 name="Freeform 16">
                <a:extLst>
                  <a:ext uri="{FF2B5EF4-FFF2-40B4-BE49-F238E27FC236}">
                    <a16:creationId xmlns:a16="http://schemas.microsoft.com/office/drawing/2014/main" id="{D73CF981-3CA9-0B48-914D-3C9B301B26B9}"/>
                  </a:ext>
                </a:extLst>
              </p:cNvPr>
              <p:cNvSpPr/>
              <p:nvPr/>
            </p:nvSpPr>
            <p:spPr>
              <a:xfrm>
                <a:off x="3960247" y="2652274"/>
                <a:ext cx="611505" cy="611505"/>
              </a:xfrm>
              <a:custGeom>
                <a:avLst/>
                <a:gdLst>
                  <a:gd name="connsiteX0" fmla="*/ 611505 w 611505"/>
                  <a:gd name="connsiteY0" fmla="*/ 305753 h 611505"/>
                  <a:gd name="connsiteX1" fmla="*/ 305753 w 611505"/>
                  <a:gd name="connsiteY1" fmla="*/ 611505 h 611505"/>
                  <a:gd name="connsiteX2" fmla="*/ 0 w 611505"/>
                  <a:gd name="connsiteY2" fmla="*/ 305753 h 611505"/>
                  <a:gd name="connsiteX3" fmla="*/ 305753 w 611505"/>
                  <a:gd name="connsiteY3" fmla="*/ 0 h 611505"/>
                  <a:gd name="connsiteX4" fmla="*/ 611505 w 611505"/>
                  <a:gd name="connsiteY4" fmla="*/ 305753 h 61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 h="611505">
                    <a:moveTo>
                      <a:pt x="611505" y="305753"/>
                    </a:moveTo>
                    <a:cubicBezTo>
                      <a:pt x="611505" y="474615"/>
                      <a:pt x="474615" y="611505"/>
                      <a:pt x="305753" y="611505"/>
                    </a:cubicBezTo>
                    <a:cubicBezTo>
                      <a:pt x="136890" y="611505"/>
                      <a:pt x="0" y="474615"/>
                      <a:pt x="0" y="305753"/>
                    </a:cubicBezTo>
                    <a:cubicBezTo>
                      <a:pt x="0" y="136890"/>
                      <a:pt x="136890" y="0"/>
                      <a:pt x="305753" y="0"/>
                    </a:cubicBezTo>
                    <a:cubicBezTo>
                      <a:pt x="474615" y="0"/>
                      <a:pt x="611505" y="136890"/>
                      <a:pt x="611505" y="305753"/>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8" name="Freeform 17">
                <a:extLst>
                  <a:ext uri="{FF2B5EF4-FFF2-40B4-BE49-F238E27FC236}">
                    <a16:creationId xmlns:a16="http://schemas.microsoft.com/office/drawing/2014/main" id="{F67628E7-9AA3-8D41-8594-399801DF9581}"/>
                  </a:ext>
                </a:extLst>
              </p:cNvPr>
              <p:cNvSpPr/>
              <p:nvPr/>
            </p:nvSpPr>
            <p:spPr>
              <a:xfrm>
                <a:off x="7536580" y="2652274"/>
                <a:ext cx="611505" cy="611505"/>
              </a:xfrm>
              <a:custGeom>
                <a:avLst/>
                <a:gdLst>
                  <a:gd name="connsiteX0" fmla="*/ 611505 w 611505"/>
                  <a:gd name="connsiteY0" fmla="*/ 305753 h 611505"/>
                  <a:gd name="connsiteX1" fmla="*/ 305753 w 611505"/>
                  <a:gd name="connsiteY1" fmla="*/ 611505 h 611505"/>
                  <a:gd name="connsiteX2" fmla="*/ 0 w 611505"/>
                  <a:gd name="connsiteY2" fmla="*/ 305753 h 611505"/>
                  <a:gd name="connsiteX3" fmla="*/ 305753 w 611505"/>
                  <a:gd name="connsiteY3" fmla="*/ 0 h 611505"/>
                  <a:gd name="connsiteX4" fmla="*/ 611505 w 611505"/>
                  <a:gd name="connsiteY4" fmla="*/ 305753 h 61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 h="611505">
                    <a:moveTo>
                      <a:pt x="611505" y="305753"/>
                    </a:moveTo>
                    <a:cubicBezTo>
                      <a:pt x="611505" y="474615"/>
                      <a:pt x="474615" y="611505"/>
                      <a:pt x="305753" y="611505"/>
                    </a:cubicBezTo>
                    <a:cubicBezTo>
                      <a:pt x="136890" y="611505"/>
                      <a:pt x="0" y="474615"/>
                      <a:pt x="0" y="305753"/>
                    </a:cubicBezTo>
                    <a:cubicBezTo>
                      <a:pt x="0" y="136890"/>
                      <a:pt x="136890" y="0"/>
                      <a:pt x="305753" y="0"/>
                    </a:cubicBezTo>
                    <a:cubicBezTo>
                      <a:pt x="474615" y="0"/>
                      <a:pt x="611505" y="136890"/>
                      <a:pt x="611505" y="305753"/>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9" name="Freeform 18">
                <a:extLst>
                  <a:ext uri="{FF2B5EF4-FFF2-40B4-BE49-F238E27FC236}">
                    <a16:creationId xmlns:a16="http://schemas.microsoft.com/office/drawing/2014/main" id="{C8FE90C5-CB32-DB48-8BD5-34C42ECCB349}"/>
                  </a:ext>
                </a:extLst>
              </p:cNvPr>
              <p:cNvSpPr/>
              <p:nvPr/>
            </p:nvSpPr>
            <p:spPr>
              <a:xfrm>
                <a:off x="6177381" y="4363802"/>
                <a:ext cx="611505" cy="611505"/>
              </a:xfrm>
              <a:custGeom>
                <a:avLst/>
                <a:gdLst>
                  <a:gd name="connsiteX0" fmla="*/ 611505 w 611505"/>
                  <a:gd name="connsiteY0" fmla="*/ 305753 h 611505"/>
                  <a:gd name="connsiteX1" fmla="*/ 305752 w 611505"/>
                  <a:gd name="connsiteY1" fmla="*/ 611505 h 611505"/>
                  <a:gd name="connsiteX2" fmla="*/ 0 w 611505"/>
                  <a:gd name="connsiteY2" fmla="*/ 305753 h 611505"/>
                  <a:gd name="connsiteX3" fmla="*/ 305752 w 611505"/>
                  <a:gd name="connsiteY3" fmla="*/ 0 h 611505"/>
                  <a:gd name="connsiteX4" fmla="*/ 611505 w 611505"/>
                  <a:gd name="connsiteY4" fmla="*/ 305753 h 61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 h="611505">
                    <a:moveTo>
                      <a:pt x="611505" y="305753"/>
                    </a:moveTo>
                    <a:cubicBezTo>
                      <a:pt x="611505" y="474615"/>
                      <a:pt x="474615" y="611505"/>
                      <a:pt x="305752" y="611505"/>
                    </a:cubicBezTo>
                    <a:cubicBezTo>
                      <a:pt x="136890" y="611505"/>
                      <a:pt x="0" y="474615"/>
                      <a:pt x="0" y="305753"/>
                    </a:cubicBezTo>
                    <a:cubicBezTo>
                      <a:pt x="0" y="136890"/>
                      <a:pt x="136890" y="0"/>
                      <a:pt x="305752" y="0"/>
                    </a:cubicBezTo>
                    <a:cubicBezTo>
                      <a:pt x="474615" y="0"/>
                      <a:pt x="611505" y="136890"/>
                      <a:pt x="611505" y="305753"/>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10B7D2B6-ACDA-F14E-9D71-820B4D016A2B}"/>
                  </a:ext>
                </a:extLst>
              </p:cNvPr>
              <p:cNvSpPr/>
              <p:nvPr/>
            </p:nvSpPr>
            <p:spPr>
              <a:xfrm>
                <a:off x="5366480" y="865651"/>
                <a:ext cx="611505" cy="611505"/>
              </a:xfrm>
              <a:custGeom>
                <a:avLst/>
                <a:gdLst>
                  <a:gd name="connsiteX0" fmla="*/ 611505 w 611505"/>
                  <a:gd name="connsiteY0" fmla="*/ 305753 h 611505"/>
                  <a:gd name="connsiteX1" fmla="*/ 305752 w 611505"/>
                  <a:gd name="connsiteY1" fmla="*/ 611505 h 611505"/>
                  <a:gd name="connsiteX2" fmla="*/ 0 w 611505"/>
                  <a:gd name="connsiteY2" fmla="*/ 305753 h 611505"/>
                  <a:gd name="connsiteX3" fmla="*/ 305752 w 611505"/>
                  <a:gd name="connsiteY3" fmla="*/ 0 h 611505"/>
                  <a:gd name="connsiteX4" fmla="*/ 611505 w 611505"/>
                  <a:gd name="connsiteY4" fmla="*/ 305753 h 61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 h="611505">
                    <a:moveTo>
                      <a:pt x="611505" y="305753"/>
                    </a:moveTo>
                    <a:cubicBezTo>
                      <a:pt x="611505" y="474615"/>
                      <a:pt x="474615" y="611505"/>
                      <a:pt x="305752" y="611505"/>
                    </a:cubicBezTo>
                    <a:cubicBezTo>
                      <a:pt x="136890" y="611505"/>
                      <a:pt x="0" y="474615"/>
                      <a:pt x="0" y="305753"/>
                    </a:cubicBezTo>
                    <a:cubicBezTo>
                      <a:pt x="0" y="136890"/>
                      <a:pt x="136890" y="0"/>
                      <a:pt x="305752" y="0"/>
                    </a:cubicBezTo>
                    <a:cubicBezTo>
                      <a:pt x="474615" y="0"/>
                      <a:pt x="611505" y="136890"/>
                      <a:pt x="611505" y="305753"/>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1" name="Freeform 20">
                <a:extLst>
                  <a:ext uri="{FF2B5EF4-FFF2-40B4-BE49-F238E27FC236}">
                    <a16:creationId xmlns:a16="http://schemas.microsoft.com/office/drawing/2014/main" id="{FE5B18BA-D122-EA43-8D14-A7F163747E69}"/>
                  </a:ext>
                </a:extLst>
              </p:cNvPr>
              <p:cNvSpPr/>
              <p:nvPr/>
            </p:nvSpPr>
            <p:spPr>
              <a:xfrm>
                <a:off x="4017397" y="2715139"/>
                <a:ext cx="611505" cy="611505"/>
              </a:xfrm>
              <a:custGeom>
                <a:avLst/>
                <a:gdLst>
                  <a:gd name="connsiteX0" fmla="*/ 611505 w 611505"/>
                  <a:gd name="connsiteY0" fmla="*/ 305753 h 611505"/>
                  <a:gd name="connsiteX1" fmla="*/ 305753 w 611505"/>
                  <a:gd name="connsiteY1" fmla="*/ 611505 h 611505"/>
                  <a:gd name="connsiteX2" fmla="*/ 0 w 611505"/>
                  <a:gd name="connsiteY2" fmla="*/ 305753 h 611505"/>
                  <a:gd name="connsiteX3" fmla="*/ 305753 w 611505"/>
                  <a:gd name="connsiteY3" fmla="*/ 0 h 611505"/>
                  <a:gd name="connsiteX4" fmla="*/ 611505 w 611505"/>
                  <a:gd name="connsiteY4" fmla="*/ 305753 h 61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 h="611505">
                    <a:moveTo>
                      <a:pt x="611505" y="305753"/>
                    </a:moveTo>
                    <a:cubicBezTo>
                      <a:pt x="611505" y="474615"/>
                      <a:pt x="474615" y="611505"/>
                      <a:pt x="305753" y="611505"/>
                    </a:cubicBezTo>
                    <a:cubicBezTo>
                      <a:pt x="136890" y="611505"/>
                      <a:pt x="0" y="474615"/>
                      <a:pt x="0" y="305753"/>
                    </a:cubicBezTo>
                    <a:cubicBezTo>
                      <a:pt x="0" y="136890"/>
                      <a:pt x="136890" y="0"/>
                      <a:pt x="305753" y="0"/>
                    </a:cubicBezTo>
                    <a:cubicBezTo>
                      <a:pt x="474615" y="0"/>
                      <a:pt x="611505" y="136890"/>
                      <a:pt x="611505" y="305753"/>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2" name="Freeform 21">
                <a:extLst>
                  <a:ext uri="{FF2B5EF4-FFF2-40B4-BE49-F238E27FC236}">
                    <a16:creationId xmlns:a16="http://schemas.microsoft.com/office/drawing/2014/main" id="{3CD3E260-B162-224D-ABA3-3A1B241D74EA}"/>
                  </a:ext>
                </a:extLst>
              </p:cNvPr>
              <p:cNvSpPr/>
              <p:nvPr/>
            </p:nvSpPr>
            <p:spPr>
              <a:xfrm>
                <a:off x="7593730" y="2715139"/>
                <a:ext cx="611505" cy="611505"/>
              </a:xfrm>
              <a:custGeom>
                <a:avLst/>
                <a:gdLst>
                  <a:gd name="connsiteX0" fmla="*/ 611505 w 611505"/>
                  <a:gd name="connsiteY0" fmla="*/ 305753 h 611505"/>
                  <a:gd name="connsiteX1" fmla="*/ 305753 w 611505"/>
                  <a:gd name="connsiteY1" fmla="*/ 611505 h 611505"/>
                  <a:gd name="connsiteX2" fmla="*/ 0 w 611505"/>
                  <a:gd name="connsiteY2" fmla="*/ 305753 h 611505"/>
                  <a:gd name="connsiteX3" fmla="*/ 305753 w 611505"/>
                  <a:gd name="connsiteY3" fmla="*/ 0 h 611505"/>
                  <a:gd name="connsiteX4" fmla="*/ 611505 w 611505"/>
                  <a:gd name="connsiteY4" fmla="*/ 305753 h 61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 h="611505">
                    <a:moveTo>
                      <a:pt x="611505" y="305753"/>
                    </a:moveTo>
                    <a:cubicBezTo>
                      <a:pt x="611505" y="474615"/>
                      <a:pt x="474615" y="611505"/>
                      <a:pt x="305753" y="611505"/>
                    </a:cubicBezTo>
                    <a:cubicBezTo>
                      <a:pt x="136890" y="611505"/>
                      <a:pt x="0" y="474615"/>
                      <a:pt x="0" y="305753"/>
                    </a:cubicBezTo>
                    <a:cubicBezTo>
                      <a:pt x="0" y="136890"/>
                      <a:pt x="136890" y="0"/>
                      <a:pt x="305753" y="0"/>
                    </a:cubicBezTo>
                    <a:cubicBezTo>
                      <a:pt x="474615" y="0"/>
                      <a:pt x="611505" y="136890"/>
                      <a:pt x="611505" y="305753"/>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3" name="Freeform 22">
                <a:extLst>
                  <a:ext uri="{FF2B5EF4-FFF2-40B4-BE49-F238E27FC236}">
                    <a16:creationId xmlns:a16="http://schemas.microsoft.com/office/drawing/2014/main" id="{07166413-016E-7247-BA86-50535D44EF74}"/>
                  </a:ext>
                </a:extLst>
              </p:cNvPr>
              <p:cNvSpPr/>
              <p:nvPr/>
            </p:nvSpPr>
            <p:spPr>
              <a:xfrm>
                <a:off x="6234531" y="4426667"/>
                <a:ext cx="611505" cy="611505"/>
              </a:xfrm>
              <a:custGeom>
                <a:avLst/>
                <a:gdLst>
                  <a:gd name="connsiteX0" fmla="*/ 611505 w 611505"/>
                  <a:gd name="connsiteY0" fmla="*/ 305753 h 611505"/>
                  <a:gd name="connsiteX1" fmla="*/ 305752 w 611505"/>
                  <a:gd name="connsiteY1" fmla="*/ 611505 h 611505"/>
                  <a:gd name="connsiteX2" fmla="*/ 0 w 611505"/>
                  <a:gd name="connsiteY2" fmla="*/ 305753 h 611505"/>
                  <a:gd name="connsiteX3" fmla="*/ 305752 w 611505"/>
                  <a:gd name="connsiteY3" fmla="*/ 0 h 611505"/>
                  <a:gd name="connsiteX4" fmla="*/ 611505 w 611505"/>
                  <a:gd name="connsiteY4" fmla="*/ 305753 h 61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 h="611505">
                    <a:moveTo>
                      <a:pt x="611505" y="305753"/>
                    </a:moveTo>
                    <a:cubicBezTo>
                      <a:pt x="611505" y="474615"/>
                      <a:pt x="474615" y="611505"/>
                      <a:pt x="305752" y="611505"/>
                    </a:cubicBezTo>
                    <a:cubicBezTo>
                      <a:pt x="136890" y="611505"/>
                      <a:pt x="0" y="474615"/>
                      <a:pt x="0" y="305753"/>
                    </a:cubicBezTo>
                    <a:cubicBezTo>
                      <a:pt x="0" y="136890"/>
                      <a:pt x="136890" y="0"/>
                      <a:pt x="305752" y="0"/>
                    </a:cubicBezTo>
                    <a:cubicBezTo>
                      <a:pt x="474615" y="0"/>
                      <a:pt x="611505" y="136890"/>
                      <a:pt x="611505" y="305753"/>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4" name="Freeform 23">
                <a:extLst>
                  <a:ext uri="{FF2B5EF4-FFF2-40B4-BE49-F238E27FC236}">
                    <a16:creationId xmlns:a16="http://schemas.microsoft.com/office/drawing/2014/main" id="{B0376927-461C-0A44-A351-C03F5B8E3C44}"/>
                  </a:ext>
                </a:extLst>
              </p:cNvPr>
              <p:cNvSpPr/>
              <p:nvPr/>
            </p:nvSpPr>
            <p:spPr>
              <a:xfrm>
                <a:off x="5423630" y="928516"/>
                <a:ext cx="611505" cy="611505"/>
              </a:xfrm>
              <a:custGeom>
                <a:avLst/>
                <a:gdLst>
                  <a:gd name="connsiteX0" fmla="*/ 611505 w 611505"/>
                  <a:gd name="connsiteY0" fmla="*/ 305753 h 611505"/>
                  <a:gd name="connsiteX1" fmla="*/ 305752 w 611505"/>
                  <a:gd name="connsiteY1" fmla="*/ 611505 h 611505"/>
                  <a:gd name="connsiteX2" fmla="*/ 0 w 611505"/>
                  <a:gd name="connsiteY2" fmla="*/ 305753 h 611505"/>
                  <a:gd name="connsiteX3" fmla="*/ 305752 w 611505"/>
                  <a:gd name="connsiteY3" fmla="*/ 0 h 611505"/>
                  <a:gd name="connsiteX4" fmla="*/ 611505 w 611505"/>
                  <a:gd name="connsiteY4" fmla="*/ 305753 h 61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 h="611505">
                    <a:moveTo>
                      <a:pt x="611505" y="305753"/>
                    </a:moveTo>
                    <a:cubicBezTo>
                      <a:pt x="611505" y="474615"/>
                      <a:pt x="474615" y="611505"/>
                      <a:pt x="305752" y="611505"/>
                    </a:cubicBezTo>
                    <a:cubicBezTo>
                      <a:pt x="136890" y="611505"/>
                      <a:pt x="0" y="474615"/>
                      <a:pt x="0" y="305753"/>
                    </a:cubicBezTo>
                    <a:cubicBezTo>
                      <a:pt x="0" y="136890"/>
                      <a:pt x="136890" y="0"/>
                      <a:pt x="305752" y="0"/>
                    </a:cubicBezTo>
                    <a:cubicBezTo>
                      <a:pt x="474615" y="0"/>
                      <a:pt x="611505" y="136890"/>
                      <a:pt x="611505" y="305753"/>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5" name="Freeform 24">
                <a:extLst>
                  <a:ext uri="{FF2B5EF4-FFF2-40B4-BE49-F238E27FC236}">
                    <a16:creationId xmlns:a16="http://schemas.microsoft.com/office/drawing/2014/main" id="{6FA10A1E-F009-8B49-B06D-9CA7C8650FA4}"/>
                  </a:ext>
                </a:extLst>
              </p:cNvPr>
              <p:cNvSpPr/>
              <p:nvPr/>
            </p:nvSpPr>
            <p:spPr>
              <a:xfrm>
                <a:off x="3920242" y="2612269"/>
                <a:ext cx="691515" cy="691515"/>
              </a:xfrm>
              <a:custGeom>
                <a:avLst/>
                <a:gdLst>
                  <a:gd name="connsiteX0" fmla="*/ 345758 w 691515"/>
                  <a:gd name="connsiteY0" fmla="*/ 691515 h 691515"/>
                  <a:gd name="connsiteX1" fmla="*/ 0 w 691515"/>
                  <a:gd name="connsiteY1" fmla="*/ 345758 h 691515"/>
                  <a:gd name="connsiteX2" fmla="*/ 345758 w 691515"/>
                  <a:gd name="connsiteY2" fmla="*/ 0 h 691515"/>
                  <a:gd name="connsiteX3" fmla="*/ 691515 w 691515"/>
                  <a:gd name="connsiteY3" fmla="*/ 345758 h 691515"/>
                  <a:gd name="connsiteX4" fmla="*/ 345758 w 691515"/>
                  <a:gd name="connsiteY4" fmla="*/ 691515 h 691515"/>
                  <a:gd name="connsiteX5" fmla="*/ 345758 w 691515"/>
                  <a:gd name="connsiteY5" fmla="*/ 80010 h 691515"/>
                  <a:gd name="connsiteX6" fmla="*/ 80010 w 691515"/>
                  <a:gd name="connsiteY6" fmla="*/ 345758 h 691515"/>
                  <a:gd name="connsiteX7" fmla="*/ 345758 w 691515"/>
                  <a:gd name="connsiteY7" fmla="*/ 611505 h 691515"/>
                  <a:gd name="connsiteX8" fmla="*/ 611505 w 691515"/>
                  <a:gd name="connsiteY8" fmla="*/ 345758 h 691515"/>
                  <a:gd name="connsiteX9" fmla="*/ 345758 w 691515"/>
                  <a:gd name="connsiteY9" fmla="*/ 80010 h 69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515" h="691515">
                    <a:moveTo>
                      <a:pt x="345758" y="691515"/>
                    </a:moveTo>
                    <a:cubicBezTo>
                      <a:pt x="154802" y="691515"/>
                      <a:pt x="0" y="536713"/>
                      <a:pt x="0" y="345758"/>
                    </a:cubicBezTo>
                    <a:cubicBezTo>
                      <a:pt x="0" y="154802"/>
                      <a:pt x="154802" y="0"/>
                      <a:pt x="345758" y="0"/>
                    </a:cubicBezTo>
                    <a:cubicBezTo>
                      <a:pt x="536713" y="0"/>
                      <a:pt x="691515" y="154802"/>
                      <a:pt x="691515" y="345758"/>
                    </a:cubicBezTo>
                    <a:cubicBezTo>
                      <a:pt x="691292" y="536621"/>
                      <a:pt x="536621" y="691292"/>
                      <a:pt x="345758" y="691515"/>
                    </a:cubicBezTo>
                    <a:close/>
                    <a:moveTo>
                      <a:pt x="345758" y="80010"/>
                    </a:moveTo>
                    <a:cubicBezTo>
                      <a:pt x="198991" y="80010"/>
                      <a:pt x="80010" y="198991"/>
                      <a:pt x="80010" y="345758"/>
                    </a:cubicBezTo>
                    <a:cubicBezTo>
                      <a:pt x="80010" y="492524"/>
                      <a:pt x="198991" y="611505"/>
                      <a:pt x="345758" y="611505"/>
                    </a:cubicBezTo>
                    <a:cubicBezTo>
                      <a:pt x="492525" y="611505"/>
                      <a:pt x="611505" y="492524"/>
                      <a:pt x="611505" y="345758"/>
                    </a:cubicBezTo>
                    <a:cubicBezTo>
                      <a:pt x="611345" y="199054"/>
                      <a:pt x="492462" y="80170"/>
                      <a:pt x="345758" y="800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6" name="Freeform 25">
                <a:extLst>
                  <a:ext uri="{FF2B5EF4-FFF2-40B4-BE49-F238E27FC236}">
                    <a16:creationId xmlns:a16="http://schemas.microsoft.com/office/drawing/2014/main" id="{69DA45E5-1794-2C4D-8AEF-654547F3B6B8}"/>
                  </a:ext>
                </a:extLst>
              </p:cNvPr>
              <p:cNvSpPr/>
              <p:nvPr/>
            </p:nvSpPr>
            <p:spPr>
              <a:xfrm>
                <a:off x="7496517" y="2612269"/>
                <a:ext cx="691515" cy="691515"/>
              </a:xfrm>
              <a:custGeom>
                <a:avLst/>
                <a:gdLst>
                  <a:gd name="connsiteX0" fmla="*/ 345815 w 691515"/>
                  <a:gd name="connsiteY0" fmla="*/ 691515 h 691515"/>
                  <a:gd name="connsiteX1" fmla="*/ 0 w 691515"/>
                  <a:gd name="connsiteY1" fmla="*/ 345815 h 691515"/>
                  <a:gd name="connsiteX2" fmla="*/ 345700 w 691515"/>
                  <a:gd name="connsiteY2" fmla="*/ 0 h 691515"/>
                  <a:gd name="connsiteX3" fmla="*/ 691515 w 691515"/>
                  <a:gd name="connsiteY3" fmla="*/ 345700 h 691515"/>
                  <a:gd name="connsiteX4" fmla="*/ 691515 w 691515"/>
                  <a:gd name="connsiteY4" fmla="*/ 345758 h 691515"/>
                  <a:gd name="connsiteX5" fmla="*/ 345815 w 691515"/>
                  <a:gd name="connsiteY5" fmla="*/ 691515 h 691515"/>
                  <a:gd name="connsiteX6" fmla="*/ 345815 w 691515"/>
                  <a:gd name="connsiteY6" fmla="*/ 80010 h 691515"/>
                  <a:gd name="connsiteX7" fmla="*/ 80010 w 691515"/>
                  <a:gd name="connsiteY7" fmla="*/ 345700 h 691515"/>
                  <a:gd name="connsiteX8" fmla="*/ 345700 w 691515"/>
                  <a:gd name="connsiteY8" fmla="*/ 611505 h 691515"/>
                  <a:gd name="connsiteX9" fmla="*/ 611505 w 691515"/>
                  <a:gd name="connsiteY9" fmla="*/ 345815 h 691515"/>
                  <a:gd name="connsiteX10" fmla="*/ 611505 w 691515"/>
                  <a:gd name="connsiteY10" fmla="*/ 345758 h 691515"/>
                  <a:gd name="connsiteX11" fmla="*/ 345815 w 691515"/>
                  <a:gd name="connsiteY11" fmla="*/ 80010 h 69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515" h="691515">
                    <a:moveTo>
                      <a:pt x="345815" y="691515"/>
                    </a:moveTo>
                    <a:cubicBezTo>
                      <a:pt x="154859" y="691549"/>
                      <a:pt x="34" y="536770"/>
                      <a:pt x="0" y="345815"/>
                    </a:cubicBezTo>
                    <a:cubicBezTo>
                      <a:pt x="-29" y="154859"/>
                      <a:pt x="154745" y="34"/>
                      <a:pt x="345700" y="0"/>
                    </a:cubicBezTo>
                    <a:cubicBezTo>
                      <a:pt x="536656" y="-29"/>
                      <a:pt x="691481" y="154745"/>
                      <a:pt x="691515" y="345700"/>
                    </a:cubicBezTo>
                    <a:cubicBezTo>
                      <a:pt x="691515" y="345718"/>
                      <a:pt x="691515" y="345740"/>
                      <a:pt x="691515" y="345758"/>
                    </a:cubicBezTo>
                    <a:cubicBezTo>
                      <a:pt x="691292" y="536598"/>
                      <a:pt x="536656" y="691264"/>
                      <a:pt x="345815" y="691515"/>
                    </a:cubicBezTo>
                    <a:close/>
                    <a:moveTo>
                      <a:pt x="345815" y="80010"/>
                    </a:moveTo>
                    <a:cubicBezTo>
                      <a:pt x="199048" y="79976"/>
                      <a:pt x="80044" y="198933"/>
                      <a:pt x="80010" y="345700"/>
                    </a:cubicBezTo>
                    <a:cubicBezTo>
                      <a:pt x="79981" y="492467"/>
                      <a:pt x="198934" y="611471"/>
                      <a:pt x="345700" y="611505"/>
                    </a:cubicBezTo>
                    <a:cubicBezTo>
                      <a:pt x="492467" y="611539"/>
                      <a:pt x="611471" y="492582"/>
                      <a:pt x="611505" y="345815"/>
                    </a:cubicBezTo>
                    <a:cubicBezTo>
                      <a:pt x="611505" y="345797"/>
                      <a:pt x="611505" y="345775"/>
                      <a:pt x="611505" y="345758"/>
                    </a:cubicBezTo>
                    <a:cubicBezTo>
                      <a:pt x="611345" y="199076"/>
                      <a:pt x="492496" y="80199"/>
                      <a:pt x="345815" y="800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7" name="Freeform 26">
                <a:extLst>
                  <a:ext uri="{FF2B5EF4-FFF2-40B4-BE49-F238E27FC236}">
                    <a16:creationId xmlns:a16="http://schemas.microsoft.com/office/drawing/2014/main" id="{5B525FA0-FC73-F84D-AF6F-D0B768105A08}"/>
                  </a:ext>
                </a:extLst>
              </p:cNvPr>
              <p:cNvSpPr/>
              <p:nvPr/>
            </p:nvSpPr>
            <p:spPr>
              <a:xfrm>
                <a:off x="6137376" y="4323797"/>
                <a:ext cx="691515" cy="691515"/>
              </a:xfrm>
              <a:custGeom>
                <a:avLst/>
                <a:gdLst>
                  <a:gd name="connsiteX0" fmla="*/ 345758 w 691515"/>
                  <a:gd name="connsiteY0" fmla="*/ 691515 h 691515"/>
                  <a:gd name="connsiteX1" fmla="*/ 0 w 691515"/>
                  <a:gd name="connsiteY1" fmla="*/ 345758 h 691515"/>
                  <a:gd name="connsiteX2" fmla="*/ 345758 w 691515"/>
                  <a:gd name="connsiteY2" fmla="*/ 0 h 691515"/>
                  <a:gd name="connsiteX3" fmla="*/ 691515 w 691515"/>
                  <a:gd name="connsiteY3" fmla="*/ 345758 h 691515"/>
                  <a:gd name="connsiteX4" fmla="*/ 345758 w 691515"/>
                  <a:gd name="connsiteY4" fmla="*/ 691515 h 691515"/>
                  <a:gd name="connsiteX5" fmla="*/ 345758 w 691515"/>
                  <a:gd name="connsiteY5" fmla="*/ 80010 h 691515"/>
                  <a:gd name="connsiteX6" fmla="*/ 80010 w 691515"/>
                  <a:gd name="connsiteY6" fmla="*/ 345758 h 691515"/>
                  <a:gd name="connsiteX7" fmla="*/ 345758 w 691515"/>
                  <a:gd name="connsiteY7" fmla="*/ 611505 h 691515"/>
                  <a:gd name="connsiteX8" fmla="*/ 611505 w 691515"/>
                  <a:gd name="connsiteY8" fmla="*/ 345758 h 691515"/>
                  <a:gd name="connsiteX9" fmla="*/ 611505 w 691515"/>
                  <a:gd name="connsiteY9" fmla="*/ 345700 h 691515"/>
                  <a:gd name="connsiteX10" fmla="*/ 345758 w 691515"/>
                  <a:gd name="connsiteY10" fmla="*/ 80067 h 69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515" h="691515">
                    <a:moveTo>
                      <a:pt x="345758" y="691515"/>
                    </a:moveTo>
                    <a:cubicBezTo>
                      <a:pt x="154802" y="691515"/>
                      <a:pt x="0" y="536713"/>
                      <a:pt x="0" y="345758"/>
                    </a:cubicBezTo>
                    <a:cubicBezTo>
                      <a:pt x="0" y="154802"/>
                      <a:pt x="154802" y="0"/>
                      <a:pt x="345758" y="0"/>
                    </a:cubicBezTo>
                    <a:cubicBezTo>
                      <a:pt x="536713" y="0"/>
                      <a:pt x="691515" y="154802"/>
                      <a:pt x="691515" y="345758"/>
                    </a:cubicBezTo>
                    <a:cubicBezTo>
                      <a:pt x="691326" y="536638"/>
                      <a:pt x="536639" y="691326"/>
                      <a:pt x="345758" y="691515"/>
                    </a:cubicBezTo>
                    <a:close/>
                    <a:moveTo>
                      <a:pt x="345758" y="80010"/>
                    </a:moveTo>
                    <a:cubicBezTo>
                      <a:pt x="198991" y="80010"/>
                      <a:pt x="80010" y="198990"/>
                      <a:pt x="80010" y="345758"/>
                    </a:cubicBezTo>
                    <a:cubicBezTo>
                      <a:pt x="80010" y="492524"/>
                      <a:pt x="198991" y="611505"/>
                      <a:pt x="345758" y="611505"/>
                    </a:cubicBezTo>
                    <a:cubicBezTo>
                      <a:pt x="492525" y="611505"/>
                      <a:pt x="611505" y="492524"/>
                      <a:pt x="611505" y="345758"/>
                    </a:cubicBezTo>
                    <a:cubicBezTo>
                      <a:pt x="611505" y="345740"/>
                      <a:pt x="611505" y="345717"/>
                      <a:pt x="611505" y="345700"/>
                    </a:cubicBezTo>
                    <a:cubicBezTo>
                      <a:pt x="611316" y="199031"/>
                      <a:pt x="492427" y="80193"/>
                      <a:pt x="345758" y="80067"/>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28" name="Freeform 27">
                <a:extLst>
                  <a:ext uri="{FF2B5EF4-FFF2-40B4-BE49-F238E27FC236}">
                    <a16:creationId xmlns:a16="http://schemas.microsoft.com/office/drawing/2014/main" id="{807581FE-6AAE-AB49-87DC-F5A2EFCF1F28}"/>
                  </a:ext>
                </a:extLst>
              </p:cNvPr>
              <p:cNvSpPr/>
              <p:nvPr/>
            </p:nvSpPr>
            <p:spPr>
              <a:xfrm>
                <a:off x="5326418" y="825646"/>
                <a:ext cx="691515" cy="691515"/>
              </a:xfrm>
              <a:custGeom>
                <a:avLst/>
                <a:gdLst>
                  <a:gd name="connsiteX0" fmla="*/ 345815 w 691515"/>
                  <a:gd name="connsiteY0" fmla="*/ 691515 h 691515"/>
                  <a:gd name="connsiteX1" fmla="*/ 0 w 691515"/>
                  <a:gd name="connsiteY1" fmla="*/ 345815 h 691515"/>
                  <a:gd name="connsiteX2" fmla="*/ 345700 w 691515"/>
                  <a:gd name="connsiteY2" fmla="*/ 0 h 691515"/>
                  <a:gd name="connsiteX3" fmla="*/ 691515 w 691515"/>
                  <a:gd name="connsiteY3" fmla="*/ 345700 h 691515"/>
                  <a:gd name="connsiteX4" fmla="*/ 691515 w 691515"/>
                  <a:gd name="connsiteY4" fmla="*/ 345929 h 691515"/>
                  <a:gd name="connsiteX5" fmla="*/ 345815 w 691515"/>
                  <a:gd name="connsiteY5" fmla="*/ 691515 h 691515"/>
                  <a:gd name="connsiteX6" fmla="*/ 345815 w 691515"/>
                  <a:gd name="connsiteY6" fmla="*/ 80010 h 691515"/>
                  <a:gd name="connsiteX7" fmla="*/ 80010 w 691515"/>
                  <a:gd name="connsiteY7" fmla="*/ 345700 h 691515"/>
                  <a:gd name="connsiteX8" fmla="*/ 345700 w 691515"/>
                  <a:gd name="connsiteY8" fmla="*/ 611505 h 691515"/>
                  <a:gd name="connsiteX9" fmla="*/ 611505 w 691515"/>
                  <a:gd name="connsiteY9" fmla="*/ 345929 h 691515"/>
                  <a:gd name="connsiteX10" fmla="*/ 345815 w 691515"/>
                  <a:gd name="connsiteY10" fmla="*/ 80067 h 69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515" h="691515">
                    <a:moveTo>
                      <a:pt x="345815" y="691515"/>
                    </a:moveTo>
                    <a:cubicBezTo>
                      <a:pt x="154859" y="691549"/>
                      <a:pt x="29" y="536770"/>
                      <a:pt x="0" y="345815"/>
                    </a:cubicBezTo>
                    <a:cubicBezTo>
                      <a:pt x="-34" y="154859"/>
                      <a:pt x="154745" y="34"/>
                      <a:pt x="345700" y="0"/>
                    </a:cubicBezTo>
                    <a:cubicBezTo>
                      <a:pt x="536656" y="-34"/>
                      <a:pt x="691481" y="154745"/>
                      <a:pt x="691515" y="345700"/>
                    </a:cubicBezTo>
                    <a:cubicBezTo>
                      <a:pt x="691515" y="345775"/>
                      <a:pt x="691515" y="345855"/>
                      <a:pt x="691515" y="345929"/>
                    </a:cubicBezTo>
                    <a:cubicBezTo>
                      <a:pt x="691201" y="536707"/>
                      <a:pt x="536593" y="691264"/>
                      <a:pt x="345815" y="691515"/>
                    </a:cubicBezTo>
                    <a:close/>
                    <a:moveTo>
                      <a:pt x="345815" y="80010"/>
                    </a:moveTo>
                    <a:cubicBezTo>
                      <a:pt x="199048" y="79976"/>
                      <a:pt x="80039" y="198933"/>
                      <a:pt x="80010" y="345700"/>
                    </a:cubicBezTo>
                    <a:cubicBezTo>
                      <a:pt x="79976" y="492467"/>
                      <a:pt x="198933" y="611471"/>
                      <a:pt x="345700" y="611505"/>
                    </a:cubicBezTo>
                    <a:cubicBezTo>
                      <a:pt x="492422" y="611539"/>
                      <a:pt x="611408" y="492650"/>
                      <a:pt x="611505" y="345929"/>
                    </a:cubicBezTo>
                    <a:cubicBezTo>
                      <a:pt x="611442" y="199191"/>
                      <a:pt x="492553" y="80227"/>
                      <a:pt x="345815" y="80067"/>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109" name="Group 108">
              <a:extLst>
                <a:ext uri="{FF2B5EF4-FFF2-40B4-BE49-F238E27FC236}">
                  <a16:creationId xmlns:a16="http://schemas.microsoft.com/office/drawing/2014/main" id="{DFC0EE8D-383A-B84A-8BC6-B19DD90AAFBC}"/>
                </a:ext>
              </a:extLst>
            </p:cNvPr>
            <p:cNvGrpSpPr/>
            <p:nvPr/>
          </p:nvGrpSpPr>
          <p:grpSpPr>
            <a:xfrm>
              <a:off x="7446211" y="4659795"/>
              <a:ext cx="937498" cy="1039984"/>
              <a:chOff x="4318480" y="1068705"/>
              <a:chExt cx="3546400" cy="3934090"/>
            </a:xfrm>
          </p:grpSpPr>
          <p:sp>
            <p:nvSpPr>
              <p:cNvPr id="105" name="Freeform 104">
                <a:extLst>
                  <a:ext uri="{FF2B5EF4-FFF2-40B4-BE49-F238E27FC236}">
                    <a16:creationId xmlns:a16="http://schemas.microsoft.com/office/drawing/2014/main" id="{EA45355B-B9FB-5A46-8322-DBD69B614A61}"/>
                  </a:ext>
                </a:extLst>
              </p:cNvPr>
              <p:cNvSpPr/>
              <p:nvPr/>
            </p:nvSpPr>
            <p:spPr>
              <a:xfrm>
                <a:off x="6281599" y="3862147"/>
                <a:ext cx="920381" cy="808035"/>
              </a:xfrm>
              <a:custGeom>
                <a:avLst/>
                <a:gdLst>
                  <a:gd name="connsiteX0" fmla="*/ 454881 w 920381"/>
                  <a:gd name="connsiteY0" fmla="*/ 808036 h 808035"/>
                  <a:gd name="connsiteX1" fmla="*/ 433164 w 920381"/>
                  <a:gd name="connsiteY1" fmla="*/ 798892 h 808035"/>
                  <a:gd name="connsiteX2" fmla="*/ 58088 w 920381"/>
                  <a:gd name="connsiteY2" fmla="*/ 430103 h 808035"/>
                  <a:gd name="connsiteX3" fmla="*/ 8710 w 920381"/>
                  <a:gd name="connsiteY3" fmla="*/ 186301 h 808035"/>
                  <a:gd name="connsiteX4" fmla="*/ 163701 w 920381"/>
                  <a:gd name="connsiteY4" fmla="*/ 18680 h 808035"/>
                  <a:gd name="connsiteX5" fmla="*/ 455166 w 920381"/>
                  <a:gd name="connsiteY5" fmla="*/ 113149 h 808035"/>
                  <a:gd name="connsiteX6" fmla="*/ 774406 w 920381"/>
                  <a:gd name="connsiteY6" fmla="*/ 18680 h 808035"/>
                  <a:gd name="connsiteX7" fmla="*/ 910823 w 920381"/>
                  <a:gd name="connsiteY7" fmla="*/ 164927 h 808035"/>
                  <a:gd name="connsiteX8" fmla="*/ 851901 w 920381"/>
                  <a:gd name="connsiteY8" fmla="*/ 433132 h 808035"/>
                  <a:gd name="connsiteX9" fmla="*/ 476826 w 920381"/>
                  <a:gd name="connsiteY9" fmla="*/ 801921 h 808035"/>
                  <a:gd name="connsiteX10" fmla="*/ 455166 w 920381"/>
                  <a:gd name="connsiteY10" fmla="*/ 808036 h 8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0381" h="808035">
                    <a:moveTo>
                      <a:pt x="454881" y="808036"/>
                    </a:moveTo>
                    <a:cubicBezTo>
                      <a:pt x="446776" y="807710"/>
                      <a:pt x="439061" y="804464"/>
                      <a:pt x="433164" y="798892"/>
                    </a:cubicBezTo>
                    <a:cubicBezTo>
                      <a:pt x="423848" y="789748"/>
                      <a:pt x="151071" y="552004"/>
                      <a:pt x="58088" y="430103"/>
                    </a:cubicBezTo>
                    <a:cubicBezTo>
                      <a:pt x="5590" y="360489"/>
                      <a:pt x="-12561" y="270854"/>
                      <a:pt x="8710" y="186301"/>
                    </a:cubicBezTo>
                    <a:cubicBezTo>
                      <a:pt x="30427" y="110063"/>
                      <a:pt x="86263" y="49141"/>
                      <a:pt x="163701" y="18680"/>
                    </a:cubicBezTo>
                    <a:cubicBezTo>
                      <a:pt x="293889" y="-33155"/>
                      <a:pt x="396187" y="30853"/>
                      <a:pt x="455166" y="113149"/>
                    </a:cubicBezTo>
                    <a:cubicBezTo>
                      <a:pt x="514031" y="43026"/>
                      <a:pt x="631874" y="-36184"/>
                      <a:pt x="774406" y="18680"/>
                    </a:cubicBezTo>
                    <a:cubicBezTo>
                      <a:pt x="842643" y="46055"/>
                      <a:pt x="889106" y="94804"/>
                      <a:pt x="910823" y="164927"/>
                    </a:cubicBezTo>
                    <a:cubicBezTo>
                      <a:pt x="935626" y="250252"/>
                      <a:pt x="910823" y="350836"/>
                      <a:pt x="851901" y="433132"/>
                    </a:cubicBezTo>
                    <a:cubicBezTo>
                      <a:pt x="758919" y="555090"/>
                      <a:pt x="486141" y="792777"/>
                      <a:pt x="476826" y="801921"/>
                    </a:cubicBezTo>
                    <a:cubicBezTo>
                      <a:pt x="470082" y="805373"/>
                      <a:pt x="462722" y="807453"/>
                      <a:pt x="455166" y="808036"/>
                    </a:cubicBezTo>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6" name="Freeform 105">
                <a:extLst>
                  <a:ext uri="{FF2B5EF4-FFF2-40B4-BE49-F238E27FC236}">
                    <a16:creationId xmlns:a16="http://schemas.microsoft.com/office/drawing/2014/main" id="{35B661F5-1104-884F-BD20-769FE79DA3B0}"/>
                  </a:ext>
                </a:extLst>
              </p:cNvPr>
              <p:cNvSpPr/>
              <p:nvPr/>
            </p:nvSpPr>
            <p:spPr>
              <a:xfrm>
                <a:off x="5005806" y="1068705"/>
                <a:ext cx="2171700" cy="2171700"/>
              </a:xfrm>
              <a:custGeom>
                <a:avLst/>
                <a:gdLst>
                  <a:gd name="connsiteX0" fmla="*/ 1085850 w 2171700"/>
                  <a:gd name="connsiteY0" fmla="*/ 2171700 h 2171700"/>
                  <a:gd name="connsiteX1" fmla="*/ 0 w 2171700"/>
                  <a:gd name="connsiteY1" fmla="*/ 1085850 h 2171700"/>
                  <a:gd name="connsiteX2" fmla="*/ 1085850 w 2171700"/>
                  <a:gd name="connsiteY2" fmla="*/ 0 h 2171700"/>
                  <a:gd name="connsiteX3" fmla="*/ 2171700 w 2171700"/>
                  <a:gd name="connsiteY3" fmla="*/ 1085850 h 2171700"/>
                  <a:gd name="connsiteX4" fmla="*/ 1085850 w 2171700"/>
                  <a:gd name="connsiteY4" fmla="*/ 2171700 h 2171700"/>
                  <a:gd name="connsiteX5" fmla="*/ 1085850 w 2171700"/>
                  <a:gd name="connsiteY5" fmla="*/ 79610 h 2171700"/>
                  <a:gd name="connsiteX6" fmla="*/ 80010 w 2171700"/>
                  <a:gd name="connsiteY6" fmla="*/ 1085450 h 2171700"/>
                  <a:gd name="connsiteX7" fmla="*/ 1085850 w 2171700"/>
                  <a:gd name="connsiteY7" fmla="*/ 2091290 h 2171700"/>
                  <a:gd name="connsiteX8" fmla="*/ 2091690 w 2171700"/>
                  <a:gd name="connsiteY8" fmla="*/ 1085450 h 2171700"/>
                  <a:gd name="connsiteX9" fmla="*/ 1085850 w 2171700"/>
                  <a:gd name="connsiteY9" fmla="*/ 7961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0" h="2171700">
                    <a:moveTo>
                      <a:pt x="1085850" y="2171700"/>
                    </a:moveTo>
                    <a:cubicBezTo>
                      <a:pt x="487032" y="2171700"/>
                      <a:pt x="0" y="1684496"/>
                      <a:pt x="0" y="1085850"/>
                    </a:cubicBezTo>
                    <a:cubicBezTo>
                      <a:pt x="0" y="487204"/>
                      <a:pt x="487204" y="0"/>
                      <a:pt x="1085850" y="0"/>
                    </a:cubicBezTo>
                    <a:cubicBezTo>
                      <a:pt x="1684496" y="0"/>
                      <a:pt x="2171700" y="487204"/>
                      <a:pt x="2171700" y="1085850"/>
                    </a:cubicBezTo>
                    <a:cubicBezTo>
                      <a:pt x="2171700" y="1684496"/>
                      <a:pt x="1684554" y="2171700"/>
                      <a:pt x="1085850" y="2171700"/>
                    </a:cubicBezTo>
                    <a:close/>
                    <a:moveTo>
                      <a:pt x="1085850" y="79610"/>
                    </a:moveTo>
                    <a:cubicBezTo>
                      <a:pt x="531152" y="79610"/>
                      <a:pt x="80010" y="531095"/>
                      <a:pt x="80010" y="1085450"/>
                    </a:cubicBezTo>
                    <a:cubicBezTo>
                      <a:pt x="80010" y="1639805"/>
                      <a:pt x="531495" y="2091290"/>
                      <a:pt x="1085850" y="2091290"/>
                    </a:cubicBezTo>
                    <a:cubicBezTo>
                      <a:pt x="1640205" y="2091290"/>
                      <a:pt x="2091690" y="1639805"/>
                      <a:pt x="2091690" y="1085450"/>
                    </a:cubicBezTo>
                    <a:cubicBezTo>
                      <a:pt x="2091690" y="531095"/>
                      <a:pt x="1640605" y="79610"/>
                      <a:pt x="1085850" y="796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7" name="Freeform 106">
                <a:extLst>
                  <a:ext uri="{FF2B5EF4-FFF2-40B4-BE49-F238E27FC236}">
                    <a16:creationId xmlns:a16="http://schemas.microsoft.com/office/drawing/2014/main" id="{43CBF247-7B5A-864D-9FD8-B8787397BA47}"/>
                  </a:ext>
                </a:extLst>
              </p:cNvPr>
              <p:cNvSpPr/>
              <p:nvPr/>
            </p:nvSpPr>
            <p:spPr>
              <a:xfrm>
                <a:off x="4318480" y="3166375"/>
                <a:ext cx="3546400" cy="1836420"/>
              </a:xfrm>
              <a:custGeom>
                <a:avLst/>
                <a:gdLst>
                  <a:gd name="connsiteX0" fmla="*/ 3244160 w 3546400"/>
                  <a:gd name="connsiteY0" fmla="*/ 1836421 h 1836420"/>
                  <a:gd name="connsiteX1" fmla="*/ 302192 w 3546400"/>
                  <a:gd name="connsiteY1" fmla="*/ 1836421 h 1836420"/>
                  <a:gd name="connsiteX2" fmla="*/ 0 w 3546400"/>
                  <a:gd name="connsiteY2" fmla="*/ 1533852 h 1836420"/>
                  <a:gd name="connsiteX3" fmla="*/ 4669 w 3546400"/>
                  <a:gd name="connsiteY3" fmla="*/ 1481119 h 1836420"/>
                  <a:gd name="connsiteX4" fmla="*/ 2088815 w 3546400"/>
                  <a:gd name="connsiteY4" fmla="*/ 28252 h 1836420"/>
                  <a:gd name="connsiteX5" fmla="*/ 3541683 w 3546400"/>
                  <a:gd name="connsiteY5" fmla="*/ 1481119 h 1836420"/>
                  <a:gd name="connsiteX6" fmla="*/ 3296892 w 3546400"/>
                  <a:gd name="connsiteY6" fmla="*/ 1831752 h 1836420"/>
                  <a:gd name="connsiteX7" fmla="*/ 3244160 w 3546400"/>
                  <a:gd name="connsiteY7" fmla="*/ 1836421 h 1836420"/>
                  <a:gd name="connsiteX8" fmla="*/ 1773176 w 3546400"/>
                  <a:gd name="connsiteY8" fmla="*/ 80315 h 1836420"/>
                  <a:gd name="connsiteX9" fmla="*/ 83479 w 3546400"/>
                  <a:gd name="connsiteY9" fmla="*/ 1495064 h 1836420"/>
                  <a:gd name="connsiteX10" fmla="*/ 263307 w 3546400"/>
                  <a:gd name="connsiteY10" fmla="*/ 1752959 h 1836420"/>
                  <a:gd name="connsiteX11" fmla="*/ 302192 w 3546400"/>
                  <a:gd name="connsiteY11" fmla="*/ 1756411 h 1836420"/>
                  <a:gd name="connsiteX12" fmla="*/ 3244160 w 3546400"/>
                  <a:gd name="connsiteY12" fmla="*/ 1756411 h 1836420"/>
                  <a:gd name="connsiteX13" fmla="*/ 3466382 w 3546400"/>
                  <a:gd name="connsiteY13" fmla="*/ 1534006 h 1836420"/>
                  <a:gd name="connsiteX14" fmla="*/ 3462930 w 3546400"/>
                  <a:gd name="connsiteY14" fmla="*/ 1495064 h 1836420"/>
                  <a:gd name="connsiteX15" fmla="*/ 1773176 w 3546400"/>
                  <a:gd name="connsiteY15" fmla="*/ 80315 h 18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400" h="1836420">
                    <a:moveTo>
                      <a:pt x="3244160" y="1836421"/>
                    </a:moveTo>
                    <a:lnTo>
                      <a:pt x="302192" y="1836421"/>
                    </a:lnTo>
                    <a:cubicBezTo>
                      <a:pt x="135194" y="1836318"/>
                      <a:pt x="-103" y="1700850"/>
                      <a:pt x="0" y="1533852"/>
                    </a:cubicBezTo>
                    <a:cubicBezTo>
                      <a:pt x="12" y="1516169"/>
                      <a:pt x="1577" y="1498527"/>
                      <a:pt x="4669" y="1481119"/>
                    </a:cubicBezTo>
                    <a:cubicBezTo>
                      <a:pt x="178994" y="504397"/>
                      <a:pt x="1112093" y="-146073"/>
                      <a:pt x="2088815" y="28252"/>
                    </a:cubicBezTo>
                    <a:cubicBezTo>
                      <a:pt x="2829588" y="160463"/>
                      <a:pt x="3409472" y="740341"/>
                      <a:pt x="3541683" y="1481119"/>
                    </a:cubicBezTo>
                    <a:cubicBezTo>
                      <a:pt x="3570909" y="1645540"/>
                      <a:pt x="3461313" y="1802525"/>
                      <a:pt x="3296892" y="1831752"/>
                    </a:cubicBezTo>
                    <a:cubicBezTo>
                      <a:pt x="3279484" y="1834849"/>
                      <a:pt x="3261842" y="1836409"/>
                      <a:pt x="3244160" y="1836421"/>
                    </a:cubicBezTo>
                    <a:close/>
                    <a:moveTo>
                      <a:pt x="1773176" y="80315"/>
                    </a:moveTo>
                    <a:cubicBezTo>
                      <a:pt x="941609" y="80350"/>
                      <a:pt x="229663" y="676447"/>
                      <a:pt x="83479" y="1495064"/>
                    </a:cubicBezTo>
                    <a:cubicBezTo>
                      <a:pt x="61922" y="1615936"/>
                      <a:pt x="142435" y="1731402"/>
                      <a:pt x="263307" y="1752959"/>
                    </a:cubicBezTo>
                    <a:cubicBezTo>
                      <a:pt x="276143" y="1755245"/>
                      <a:pt x="289156" y="1756399"/>
                      <a:pt x="302192" y="1756411"/>
                    </a:cubicBezTo>
                    <a:lnTo>
                      <a:pt x="3244160" y="1756411"/>
                    </a:lnTo>
                    <a:cubicBezTo>
                      <a:pt x="3366941" y="1756359"/>
                      <a:pt x="3466434" y="1656787"/>
                      <a:pt x="3466382" y="1534006"/>
                    </a:cubicBezTo>
                    <a:cubicBezTo>
                      <a:pt x="3466376" y="1520953"/>
                      <a:pt x="3465222" y="1507917"/>
                      <a:pt x="3462930" y="1495064"/>
                    </a:cubicBezTo>
                    <a:cubicBezTo>
                      <a:pt x="3316700" y="676453"/>
                      <a:pt x="2604749" y="80367"/>
                      <a:pt x="1773176" y="80315"/>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08" name="Freeform 107">
                <a:extLst>
                  <a:ext uri="{FF2B5EF4-FFF2-40B4-BE49-F238E27FC236}">
                    <a16:creationId xmlns:a16="http://schemas.microsoft.com/office/drawing/2014/main" id="{F0394933-AE1C-E041-99EF-B44CEA638720}"/>
                  </a:ext>
                </a:extLst>
              </p:cNvPr>
              <p:cNvSpPr/>
              <p:nvPr/>
            </p:nvSpPr>
            <p:spPr>
              <a:xfrm>
                <a:off x="5402327" y="2329593"/>
                <a:ext cx="1381168" cy="550766"/>
              </a:xfrm>
              <a:custGeom>
                <a:avLst/>
                <a:gdLst>
                  <a:gd name="connsiteX0" fmla="*/ 690872 w 1381168"/>
                  <a:gd name="connsiteY0" fmla="*/ 550767 h 550766"/>
                  <a:gd name="connsiteX1" fmla="*/ 7873 w 1381168"/>
                  <a:gd name="connsiteY1" fmla="*/ 114598 h 550766"/>
                  <a:gd name="connsiteX2" fmla="*/ 45460 w 1381168"/>
                  <a:gd name="connsiteY2" fmla="*/ 7870 h 550766"/>
                  <a:gd name="connsiteX3" fmla="*/ 152188 w 1381168"/>
                  <a:gd name="connsiteY3" fmla="*/ 45458 h 550766"/>
                  <a:gd name="connsiteX4" fmla="*/ 152977 w 1381168"/>
                  <a:gd name="connsiteY4" fmla="*/ 47161 h 550766"/>
                  <a:gd name="connsiteX5" fmla="*/ 940069 w 1381168"/>
                  <a:gd name="connsiteY5" fmla="*/ 335631 h 550766"/>
                  <a:gd name="connsiteX6" fmla="*/ 1228540 w 1381168"/>
                  <a:gd name="connsiteY6" fmla="*/ 47161 h 550766"/>
                  <a:gd name="connsiteX7" fmla="*/ 1334839 w 1381168"/>
                  <a:gd name="connsiteY7" fmla="*/ 8299 h 550766"/>
                  <a:gd name="connsiteX8" fmla="*/ 1373701 w 1381168"/>
                  <a:gd name="connsiteY8" fmla="*/ 114598 h 550766"/>
                  <a:gd name="connsiteX9" fmla="*/ 690872 w 1381168"/>
                  <a:gd name="connsiteY9" fmla="*/ 550767 h 5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68" h="550766">
                    <a:moveTo>
                      <a:pt x="690872" y="550767"/>
                    </a:moveTo>
                    <a:cubicBezTo>
                      <a:pt x="397898" y="550087"/>
                      <a:pt x="131722" y="380105"/>
                      <a:pt x="7873" y="114598"/>
                    </a:cubicBezTo>
                    <a:cubicBezTo>
                      <a:pt x="-11221" y="74747"/>
                      <a:pt x="5610" y="26964"/>
                      <a:pt x="45460" y="7870"/>
                    </a:cubicBezTo>
                    <a:cubicBezTo>
                      <a:pt x="85311" y="-11218"/>
                      <a:pt x="133094" y="5607"/>
                      <a:pt x="152188" y="45458"/>
                    </a:cubicBezTo>
                    <a:cubicBezTo>
                      <a:pt x="152457" y="46023"/>
                      <a:pt x="152719" y="46589"/>
                      <a:pt x="152977" y="47161"/>
                    </a:cubicBezTo>
                    <a:cubicBezTo>
                      <a:pt x="290668" y="344169"/>
                      <a:pt x="643061" y="473323"/>
                      <a:pt x="940069" y="335631"/>
                    </a:cubicBezTo>
                    <a:cubicBezTo>
                      <a:pt x="1067325" y="276635"/>
                      <a:pt x="1169544" y="174422"/>
                      <a:pt x="1228540" y="47161"/>
                    </a:cubicBezTo>
                    <a:cubicBezTo>
                      <a:pt x="1247159" y="7076"/>
                      <a:pt x="1294754" y="-10321"/>
                      <a:pt x="1334839" y="8299"/>
                    </a:cubicBezTo>
                    <a:cubicBezTo>
                      <a:pt x="1374923" y="26924"/>
                      <a:pt x="1392320" y="74513"/>
                      <a:pt x="1373701" y="114598"/>
                    </a:cubicBezTo>
                    <a:cubicBezTo>
                      <a:pt x="1249857" y="380031"/>
                      <a:pt x="983778" y="549995"/>
                      <a:pt x="690872" y="550767"/>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133" name="Group 132">
              <a:extLst>
                <a:ext uri="{FF2B5EF4-FFF2-40B4-BE49-F238E27FC236}">
                  <a16:creationId xmlns:a16="http://schemas.microsoft.com/office/drawing/2014/main" id="{7F38F024-C34D-F04E-881A-0AE3384C96F4}"/>
                </a:ext>
              </a:extLst>
            </p:cNvPr>
            <p:cNvGrpSpPr/>
            <p:nvPr/>
          </p:nvGrpSpPr>
          <p:grpSpPr>
            <a:xfrm>
              <a:off x="4636462" y="1895840"/>
              <a:ext cx="1235096" cy="1353530"/>
              <a:chOff x="4352753" y="1115910"/>
              <a:chExt cx="3448631" cy="3779329"/>
            </a:xfrm>
          </p:grpSpPr>
          <p:sp>
            <p:nvSpPr>
              <p:cNvPr id="113" name="Freeform 112">
                <a:extLst>
                  <a:ext uri="{FF2B5EF4-FFF2-40B4-BE49-F238E27FC236}">
                    <a16:creationId xmlns:a16="http://schemas.microsoft.com/office/drawing/2014/main" id="{CC9AA024-3759-8441-A28C-7E908574C268}"/>
                  </a:ext>
                </a:extLst>
              </p:cNvPr>
              <p:cNvSpPr/>
              <p:nvPr/>
            </p:nvSpPr>
            <p:spPr>
              <a:xfrm>
                <a:off x="5602623" y="1460925"/>
                <a:ext cx="1251985" cy="1415980"/>
              </a:xfrm>
              <a:custGeom>
                <a:avLst/>
                <a:gdLst>
                  <a:gd name="connsiteX0" fmla="*/ 844048 w 1251985"/>
                  <a:gd name="connsiteY0" fmla="*/ 1202893 h 1415980"/>
                  <a:gd name="connsiteX1" fmla="*/ 882968 w 1251985"/>
                  <a:gd name="connsiteY1" fmla="*/ 1163974 h 1415980"/>
                  <a:gd name="connsiteX2" fmla="*/ 883082 w 1251985"/>
                  <a:gd name="connsiteY2" fmla="*/ 1163974 h 1415980"/>
                  <a:gd name="connsiteX3" fmla="*/ 1096194 w 1251985"/>
                  <a:gd name="connsiteY3" fmla="*/ 1163974 h 1415980"/>
                  <a:gd name="connsiteX4" fmla="*/ 1251985 w 1251985"/>
                  <a:gd name="connsiteY4" fmla="*/ 1008240 h 1415980"/>
                  <a:gd name="connsiteX5" fmla="*/ 1251985 w 1251985"/>
                  <a:gd name="connsiteY5" fmla="*/ 155791 h 1415980"/>
                  <a:gd name="connsiteX6" fmla="*/ 1096194 w 1251985"/>
                  <a:gd name="connsiteY6" fmla="*/ 0 h 1415980"/>
                  <a:gd name="connsiteX7" fmla="*/ 155791 w 1251985"/>
                  <a:gd name="connsiteY7" fmla="*/ 0 h 1415980"/>
                  <a:gd name="connsiteX8" fmla="*/ 0 w 1251985"/>
                  <a:gd name="connsiteY8" fmla="*/ 155791 h 1415980"/>
                  <a:gd name="connsiteX9" fmla="*/ 0 w 1251985"/>
                  <a:gd name="connsiteY9" fmla="*/ 1008355 h 1415980"/>
                  <a:gd name="connsiteX10" fmla="*/ 155791 w 1251985"/>
                  <a:gd name="connsiteY10" fmla="*/ 1164088 h 1415980"/>
                  <a:gd name="connsiteX11" fmla="*/ 424682 w 1251985"/>
                  <a:gd name="connsiteY11" fmla="*/ 1164088 h 1415980"/>
                  <a:gd name="connsiteX12" fmla="*/ 519094 w 1251985"/>
                  <a:gd name="connsiteY12" fmla="*/ 1195921 h 1415980"/>
                  <a:gd name="connsiteX13" fmla="*/ 800729 w 1251985"/>
                  <a:gd name="connsiteY13" fmla="*/ 1410462 h 1415980"/>
                  <a:gd name="connsiteX14" fmla="*/ 838534 w 1251985"/>
                  <a:gd name="connsiteY14" fmla="*/ 1405347 h 1415980"/>
                  <a:gd name="connsiteX15" fmla="*/ 844048 w 1251985"/>
                  <a:gd name="connsiteY15" fmla="*/ 1388974 h 141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1985" h="1415980">
                    <a:moveTo>
                      <a:pt x="844048" y="1202893"/>
                    </a:moveTo>
                    <a:cubicBezTo>
                      <a:pt x="844048" y="1181399"/>
                      <a:pt x="861473" y="1163974"/>
                      <a:pt x="882968" y="1163974"/>
                    </a:cubicBezTo>
                    <a:cubicBezTo>
                      <a:pt x="883008" y="1163974"/>
                      <a:pt x="883042" y="1163974"/>
                      <a:pt x="883082" y="1163974"/>
                    </a:cubicBezTo>
                    <a:lnTo>
                      <a:pt x="1096194" y="1163974"/>
                    </a:lnTo>
                    <a:cubicBezTo>
                      <a:pt x="1182211" y="1163974"/>
                      <a:pt x="1251951" y="1094257"/>
                      <a:pt x="1251985" y="1008240"/>
                    </a:cubicBezTo>
                    <a:lnTo>
                      <a:pt x="1251985" y="155791"/>
                    </a:lnTo>
                    <a:cubicBezTo>
                      <a:pt x="1251985" y="69752"/>
                      <a:pt x="1182233" y="0"/>
                      <a:pt x="1096194" y="0"/>
                    </a:cubicBezTo>
                    <a:lnTo>
                      <a:pt x="155791" y="0"/>
                    </a:lnTo>
                    <a:cubicBezTo>
                      <a:pt x="69752" y="0"/>
                      <a:pt x="0" y="69752"/>
                      <a:pt x="0" y="155791"/>
                    </a:cubicBezTo>
                    <a:lnTo>
                      <a:pt x="0" y="1008355"/>
                    </a:lnTo>
                    <a:cubicBezTo>
                      <a:pt x="29" y="1094371"/>
                      <a:pt x="69775" y="1164088"/>
                      <a:pt x="155791" y="1164088"/>
                    </a:cubicBezTo>
                    <a:lnTo>
                      <a:pt x="424682" y="1164088"/>
                    </a:lnTo>
                    <a:cubicBezTo>
                      <a:pt x="458789" y="1164060"/>
                      <a:pt x="491964" y="1175244"/>
                      <a:pt x="519094" y="1195921"/>
                    </a:cubicBezTo>
                    <a:lnTo>
                      <a:pt x="800729" y="1410462"/>
                    </a:lnTo>
                    <a:cubicBezTo>
                      <a:pt x="812582" y="1419492"/>
                      <a:pt x="829504" y="1417200"/>
                      <a:pt x="838534" y="1405347"/>
                    </a:cubicBezTo>
                    <a:cubicBezTo>
                      <a:pt x="842117" y="1400644"/>
                      <a:pt x="844054" y="1394889"/>
                      <a:pt x="844048" y="1388974"/>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4" name="Freeform 113">
                <a:extLst>
                  <a:ext uri="{FF2B5EF4-FFF2-40B4-BE49-F238E27FC236}">
                    <a16:creationId xmlns:a16="http://schemas.microsoft.com/office/drawing/2014/main" id="{14D9844F-98BA-B741-9319-9AEA29946DEA}"/>
                  </a:ext>
                </a:extLst>
              </p:cNvPr>
              <p:cNvSpPr/>
              <p:nvPr/>
            </p:nvSpPr>
            <p:spPr>
              <a:xfrm>
                <a:off x="5562962" y="1535220"/>
                <a:ext cx="1331652" cy="1381544"/>
              </a:xfrm>
              <a:custGeom>
                <a:avLst/>
                <a:gdLst>
                  <a:gd name="connsiteX0" fmla="*/ 856621 w 1331652"/>
                  <a:gd name="connsiteY0" fmla="*/ 1381544 h 1381544"/>
                  <a:gd name="connsiteX1" fmla="*/ 816159 w 1331652"/>
                  <a:gd name="connsiteY1" fmla="*/ 1367771 h 1381544"/>
                  <a:gd name="connsiteX2" fmla="*/ 534524 w 1331652"/>
                  <a:gd name="connsiteY2" fmla="*/ 1153230 h 1381544"/>
                  <a:gd name="connsiteX3" fmla="*/ 464458 w 1331652"/>
                  <a:gd name="connsiteY3" fmla="*/ 1129570 h 1381544"/>
                  <a:gd name="connsiteX4" fmla="*/ 464458 w 1331652"/>
                  <a:gd name="connsiteY4" fmla="*/ 1129570 h 1381544"/>
                  <a:gd name="connsiteX5" fmla="*/ 195853 w 1331652"/>
                  <a:gd name="connsiteY5" fmla="*/ 1129570 h 1381544"/>
                  <a:gd name="connsiteX6" fmla="*/ 0 w 1331652"/>
                  <a:gd name="connsiteY6" fmla="*/ 933831 h 1381544"/>
                  <a:gd name="connsiteX7" fmla="*/ 0 w 1331652"/>
                  <a:gd name="connsiteY7" fmla="*/ 195796 h 1381544"/>
                  <a:gd name="connsiteX8" fmla="*/ 195796 w 1331652"/>
                  <a:gd name="connsiteY8" fmla="*/ 0 h 1381544"/>
                  <a:gd name="connsiteX9" fmla="*/ 1135856 w 1331652"/>
                  <a:gd name="connsiteY9" fmla="*/ 0 h 1381544"/>
                  <a:gd name="connsiteX10" fmla="*/ 1331652 w 1331652"/>
                  <a:gd name="connsiteY10" fmla="*/ 195796 h 1381544"/>
                  <a:gd name="connsiteX11" fmla="*/ 1331652 w 1331652"/>
                  <a:gd name="connsiteY11" fmla="*/ 934060 h 1381544"/>
                  <a:gd name="connsiteX12" fmla="*/ 1135856 w 1331652"/>
                  <a:gd name="connsiteY12" fmla="*/ 1129798 h 1381544"/>
                  <a:gd name="connsiteX13" fmla="*/ 923715 w 1331652"/>
                  <a:gd name="connsiteY13" fmla="*/ 1129798 h 1381544"/>
                  <a:gd name="connsiteX14" fmla="*/ 923715 w 1331652"/>
                  <a:gd name="connsiteY14" fmla="*/ 1314564 h 1381544"/>
                  <a:gd name="connsiteX15" fmla="*/ 886454 w 1331652"/>
                  <a:gd name="connsiteY15" fmla="*/ 1374629 h 1381544"/>
                  <a:gd name="connsiteX16" fmla="*/ 856621 w 1331652"/>
                  <a:gd name="connsiteY16" fmla="*/ 1381544 h 1381544"/>
                  <a:gd name="connsiteX17" fmla="*/ 464458 w 1331652"/>
                  <a:gd name="connsiteY17" fmla="*/ 1049560 h 1381544"/>
                  <a:gd name="connsiteX18" fmla="*/ 582930 w 1331652"/>
                  <a:gd name="connsiteY18" fmla="*/ 1089565 h 1381544"/>
                  <a:gd name="connsiteX19" fmla="*/ 843705 w 1331652"/>
                  <a:gd name="connsiteY19" fmla="*/ 1287990 h 1381544"/>
                  <a:gd name="connsiteX20" fmla="*/ 843705 w 1331652"/>
                  <a:gd name="connsiteY20" fmla="*/ 1128598 h 1381544"/>
                  <a:gd name="connsiteX21" fmla="*/ 922629 w 1331652"/>
                  <a:gd name="connsiteY21" fmla="*/ 1049674 h 1381544"/>
                  <a:gd name="connsiteX22" fmla="*/ 922687 w 1331652"/>
                  <a:gd name="connsiteY22" fmla="*/ 1049674 h 1381544"/>
                  <a:gd name="connsiteX23" fmla="*/ 922687 w 1331652"/>
                  <a:gd name="connsiteY23" fmla="*/ 1049674 h 1381544"/>
                  <a:gd name="connsiteX24" fmla="*/ 1135742 w 1331652"/>
                  <a:gd name="connsiteY24" fmla="*/ 1049674 h 1381544"/>
                  <a:gd name="connsiteX25" fmla="*/ 1251471 w 1331652"/>
                  <a:gd name="connsiteY25" fmla="*/ 933945 h 1381544"/>
                  <a:gd name="connsiteX26" fmla="*/ 1251471 w 1331652"/>
                  <a:gd name="connsiteY26" fmla="*/ 195796 h 1381544"/>
                  <a:gd name="connsiteX27" fmla="*/ 1135685 w 1331652"/>
                  <a:gd name="connsiteY27" fmla="*/ 80010 h 1381544"/>
                  <a:gd name="connsiteX28" fmla="*/ 195453 w 1331652"/>
                  <a:gd name="connsiteY28" fmla="*/ 80010 h 1381544"/>
                  <a:gd name="connsiteX29" fmla="*/ 79667 w 1331652"/>
                  <a:gd name="connsiteY29" fmla="*/ 195796 h 1381544"/>
                  <a:gd name="connsiteX30" fmla="*/ 79667 w 1331652"/>
                  <a:gd name="connsiteY30" fmla="*/ 934060 h 1381544"/>
                  <a:gd name="connsiteX31" fmla="*/ 195453 w 1331652"/>
                  <a:gd name="connsiteY31" fmla="*/ 1049788 h 1381544"/>
                  <a:gd name="connsiteX32" fmla="*/ 464344 w 1331652"/>
                  <a:gd name="connsiteY32" fmla="*/ 1049788 h 138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1652" h="1381544">
                    <a:moveTo>
                      <a:pt x="856621" y="1381544"/>
                    </a:moveTo>
                    <a:cubicBezTo>
                      <a:pt x="841991" y="1381516"/>
                      <a:pt x="827772" y="1376675"/>
                      <a:pt x="816159" y="1367771"/>
                    </a:cubicBezTo>
                    <a:lnTo>
                      <a:pt x="534524" y="1153230"/>
                    </a:lnTo>
                    <a:cubicBezTo>
                      <a:pt x="514373" y="1137914"/>
                      <a:pt x="489770" y="1129604"/>
                      <a:pt x="464458" y="1129570"/>
                    </a:cubicBezTo>
                    <a:lnTo>
                      <a:pt x="464458" y="1129570"/>
                    </a:lnTo>
                    <a:lnTo>
                      <a:pt x="195853" y="1129570"/>
                    </a:lnTo>
                    <a:cubicBezTo>
                      <a:pt x="87771" y="1129473"/>
                      <a:pt x="160" y="1041913"/>
                      <a:pt x="0" y="933831"/>
                    </a:cubicBezTo>
                    <a:lnTo>
                      <a:pt x="0" y="195796"/>
                    </a:lnTo>
                    <a:cubicBezTo>
                      <a:pt x="126" y="87714"/>
                      <a:pt x="87714" y="126"/>
                      <a:pt x="195796" y="0"/>
                    </a:cubicBezTo>
                    <a:lnTo>
                      <a:pt x="1135856" y="0"/>
                    </a:lnTo>
                    <a:cubicBezTo>
                      <a:pt x="1243938" y="126"/>
                      <a:pt x="1331527" y="87714"/>
                      <a:pt x="1331652" y="195796"/>
                    </a:cubicBezTo>
                    <a:lnTo>
                      <a:pt x="1331652" y="934060"/>
                    </a:lnTo>
                    <a:cubicBezTo>
                      <a:pt x="1331492" y="1042119"/>
                      <a:pt x="1243915" y="1129673"/>
                      <a:pt x="1135856" y="1129798"/>
                    </a:cubicBezTo>
                    <a:lnTo>
                      <a:pt x="923715" y="1129798"/>
                    </a:lnTo>
                    <a:lnTo>
                      <a:pt x="923715" y="1314564"/>
                    </a:lnTo>
                    <a:cubicBezTo>
                      <a:pt x="923796" y="1340065"/>
                      <a:pt x="909336" y="1363376"/>
                      <a:pt x="886454" y="1374629"/>
                    </a:cubicBezTo>
                    <a:cubicBezTo>
                      <a:pt x="877172" y="1379190"/>
                      <a:pt x="866965" y="1381556"/>
                      <a:pt x="856621" y="1381544"/>
                    </a:cubicBezTo>
                    <a:close/>
                    <a:moveTo>
                      <a:pt x="464458" y="1049560"/>
                    </a:moveTo>
                    <a:cubicBezTo>
                      <a:pt x="507252" y="1049640"/>
                      <a:pt x="548846" y="1063687"/>
                      <a:pt x="582930" y="1089565"/>
                    </a:cubicBezTo>
                    <a:lnTo>
                      <a:pt x="843705" y="1287990"/>
                    </a:lnTo>
                    <a:lnTo>
                      <a:pt x="843705" y="1128598"/>
                    </a:lnTo>
                    <a:cubicBezTo>
                      <a:pt x="843705" y="1085010"/>
                      <a:pt x="879041" y="1049674"/>
                      <a:pt x="922629" y="1049674"/>
                    </a:cubicBezTo>
                    <a:cubicBezTo>
                      <a:pt x="922647" y="1049674"/>
                      <a:pt x="922670" y="1049674"/>
                      <a:pt x="922687" y="1049674"/>
                    </a:cubicBezTo>
                    <a:lnTo>
                      <a:pt x="922687" y="1049674"/>
                    </a:lnTo>
                    <a:lnTo>
                      <a:pt x="1135742" y="1049674"/>
                    </a:lnTo>
                    <a:cubicBezTo>
                      <a:pt x="1199619" y="1049577"/>
                      <a:pt x="1251374" y="997822"/>
                      <a:pt x="1251471" y="933945"/>
                    </a:cubicBezTo>
                    <a:lnTo>
                      <a:pt x="1251471" y="195796"/>
                    </a:lnTo>
                    <a:cubicBezTo>
                      <a:pt x="1251408" y="131874"/>
                      <a:pt x="1199607" y="80073"/>
                      <a:pt x="1135685" y="80010"/>
                    </a:cubicBezTo>
                    <a:lnTo>
                      <a:pt x="195453" y="80010"/>
                    </a:lnTo>
                    <a:cubicBezTo>
                      <a:pt x="131531" y="80073"/>
                      <a:pt x="79730" y="131874"/>
                      <a:pt x="79667" y="195796"/>
                    </a:cubicBezTo>
                    <a:lnTo>
                      <a:pt x="79667" y="934060"/>
                    </a:lnTo>
                    <a:cubicBezTo>
                      <a:pt x="79764" y="997959"/>
                      <a:pt x="131554" y="1049725"/>
                      <a:pt x="195453" y="1049788"/>
                    </a:cubicBezTo>
                    <a:lnTo>
                      <a:pt x="464344" y="1049788"/>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5" name="Freeform 114">
                <a:extLst>
                  <a:ext uri="{FF2B5EF4-FFF2-40B4-BE49-F238E27FC236}">
                    <a16:creationId xmlns:a16="http://schemas.microsoft.com/office/drawing/2014/main" id="{2C09DEE2-FC16-5244-ACD5-9872E80A06AD}"/>
                  </a:ext>
                </a:extLst>
              </p:cNvPr>
              <p:cNvSpPr/>
              <p:nvPr/>
            </p:nvSpPr>
            <p:spPr>
              <a:xfrm>
                <a:off x="5925178" y="1831257"/>
                <a:ext cx="707574" cy="80010"/>
              </a:xfrm>
              <a:custGeom>
                <a:avLst/>
                <a:gdLst>
                  <a:gd name="connsiteX0" fmla="*/ 667569 w 707574"/>
                  <a:gd name="connsiteY0" fmla="*/ 80010 h 80010"/>
                  <a:gd name="connsiteX1" fmla="*/ 40005 w 707574"/>
                  <a:gd name="connsiteY1" fmla="*/ 80010 h 80010"/>
                  <a:gd name="connsiteX2" fmla="*/ 0 w 707574"/>
                  <a:gd name="connsiteY2" fmla="*/ 40005 h 80010"/>
                  <a:gd name="connsiteX3" fmla="*/ 40005 w 707574"/>
                  <a:gd name="connsiteY3" fmla="*/ 0 h 80010"/>
                  <a:gd name="connsiteX4" fmla="*/ 667569 w 707574"/>
                  <a:gd name="connsiteY4" fmla="*/ 0 h 80010"/>
                  <a:gd name="connsiteX5" fmla="*/ 707574 w 707574"/>
                  <a:gd name="connsiteY5" fmla="*/ 40005 h 80010"/>
                  <a:gd name="connsiteX6" fmla="*/ 667569 w 707574"/>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574" h="80010">
                    <a:moveTo>
                      <a:pt x="667569" y="80010"/>
                    </a:moveTo>
                    <a:lnTo>
                      <a:pt x="40005" y="80010"/>
                    </a:lnTo>
                    <a:cubicBezTo>
                      <a:pt x="17911" y="80010"/>
                      <a:pt x="0" y="62099"/>
                      <a:pt x="0" y="40005"/>
                    </a:cubicBezTo>
                    <a:cubicBezTo>
                      <a:pt x="0" y="17911"/>
                      <a:pt x="17911" y="0"/>
                      <a:pt x="40005" y="0"/>
                    </a:cubicBezTo>
                    <a:lnTo>
                      <a:pt x="667569" y="0"/>
                    </a:lnTo>
                    <a:cubicBezTo>
                      <a:pt x="689664" y="0"/>
                      <a:pt x="707574" y="17911"/>
                      <a:pt x="707574" y="40005"/>
                    </a:cubicBezTo>
                    <a:cubicBezTo>
                      <a:pt x="707574" y="62099"/>
                      <a:pt x="689664" y="80010"/>
                      <a:pt x="667569" y="800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6" name="Freeform 115">
                <a:extLst>
                  <a:ext uri="{FF2B5EF4-FFF2-40B4-BE49-F238E27FC236}">
                    <a16:creationId xmlns:a16="http://schemas.microsoft.com/office/drawing/2014/main" id="{8F45118E-176A-F544-9E77-A2BD0133E984}"/>
                  </a:ext>
                </a:extLst>
              </p:cNvPr>
              <p:cNvSpPr/>
              <p:nvPr/>
            </p:nvSpPr>
            <p:spPr>
              <a:xfrm>
                <a:off x="5925178" y="2077459"/>
                <a:ext cx="572414" cy="80010"/>
              </a:xfrm>
              <a:custGeom>
                <a:avLst/>
                <a:gdLst>
                  <a:gd name="connsiteX0" fmla="*/ 532410 w 572414"/>
                  <a:gd name="connsiteY0" fmla="*/ 80010 h 80010"/>
                  <a:gd name="connsiteX1" fmla="*/ 40005 w 572414"/>
                  <a:gd name="connsiteY1" fmla="*/ 80010 h 80010"/>
                  <a:gd name="connsiteX2" fmla="*/ 0 w 572414"/>
                  <a:gd name="connsiteY2" fmla="*/ 40005 h 80010"/>
                  <a:gd name="connsiteX3" fmla="*/ 40005 w 572414"/>
                  <a:gd name="connsiteY3" fmla="*/ 0 h 80010"/>
                  <a:gd name="connsiteX4" fmla="*/ 532410 w 572414"/>
                  <a:gd name="connsiteY4" fmla="*/ 0 h 80010"/>
                  <a:gd name="connsiteX5" fmla="*/ 572415 w 572414"/>
                  <a:gd name="connsiteY5" fmla="*/ 40005 h 80010"/>
                  <a:gd name="connsiteX6" fmla="*/ 532410 w 572414"/>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414" h="80010">
                    <a:moveTo>
                      <a:pt x="532410" y="80010"/>
                    </a:moveTo>
                    <a:lnTo>
                      <a:pt x="40005" y="80010"/>
                    </a:lnTo>
                    <a:cubicBezTo>
                      <a:pt x="17911" y="80010"/>
                      <a:pt x="0" y="62099"/>
                      <a:pt x="0" y="40005"/>
                    </a:cubicBezTo>
                    <a:cubicBezTo>
                      <a:pt x="0" y="17911"/>
                      <a:pt x="17911" y="0"/>
                      <a:pt x="40005" y="0"/>
                    </a:cubicBezTo>
                    <a:lnTo>
                      <a:pt x="532410" y="0"/>
                    </a:lnTo>
                    <a:cubicBezTo>
                      <a:pt x="554504" y="0"/>
                      <a:pt x="572415" y="17911"/>
                      <a:pt x="572415" y="40005"/>
                    </a:cubicBezTo>
                    <a:cubicBezTo>
                      <a:pt x="572415" y="62099"/>
                      <a:pt x="554504" y="80010"/>
                      <a:pt x="532410" y="800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7" name="Freeform 116">
                <a:extLst>
                  <a:ext uri="{FF2B5EF4-FFF2-40B4-BE49-F238E27FC236}">
                    <a16:creationId xmlns:a16="http://schemas.microsoft.com/office/drawing/2014/main" id="{1E281F67-02EC-7246-8D39-5B14E6D59B67}"/>
                  </a:ext>
                </a:extLst>
              </p:cNvPr>
              <p:cNvSpPr/>
              <p:nvPr/>
            </p:nvSpPr>
            <p:spPr>
              <a:xfrm>
                <a:off x="5809335" y="2323661"/>
                <a:ext cx="784783" cy="80010"/>
              </a:xfrm>
              <a:custGeom>
                <a:avLst/>
                <a:gdLst>
                  <a:gd name="connsiteX0" fmla="*/ 744779 w 784783"/>
                  <a:gd name="connsiteY0" fmla="*/ 80010 h 80010"/>
                  <a:gd name="connsiteX1" fmla="*/ 40005 w 784783"/>
                  <a:gd name="connsiteY1" fmla="*/ 80010 h 80010"/>
                  <a:gd name="connsiteX2" fmla="*/ 0 w 784783"/>
                  <a:gd name="connsiteY2" fmla="*/ 40005 h 80010"/>
                  <a:gd name="connsiteX3" fmla="*/ 40005 w 784783"/>
                  <a:gd name="connsiteY3" fmla="*/ 0 h 80010"/>
                  <a:gd name="connsiteX4" fmla="*/ 744779 w 784783"/>
                  <a:gd name="connsiteY4" fmla="*/ 0 h 80010"/>
                  <a:gd name="connsiteX5" fmla="*/ 784784 w 784783"/>
                  <a:gd name="connsiteY5" fmla="*/ 40005 h 80010"/>
                  <a:gd name="connsiteX6" fmla="*/ 744779 w 784783"/>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783" h="80010">
                    <a:moveTo>
                      <a:pt x="744779" y="80010"/>
                    </a:moveTo>
                    <a:lnTo>
                      <a:pt x="40005" y="80010"/>
                    </a:lnTo>
                    <a:cubicBezTo>
                      <a:pt x="17911" y="80010"/>
                      <a:pt x="0" y="62099"/>
                      <a:pt x="0" y="40005"/>
                    </a:cubicBezTo>
                    <a:cubicBezTo>
                      <a:pt x="0" y="17911"/>
                      <a:pt x="17911" y="0"/>
                      <a:pt x="40005" y="0"/>
                    </a:cubicBezTo>
                    <a:lnTo>
                      <a:pt x="744779" y="0"/>
                    </a:lnTo>
                    <a:cubicBezTo>
                      <a:pt x="766873" y="0"/>
                      <a:pt x="784784" y="17911"/>
                      <a:pt x="784784" y="40005"/>
                    </a:cubicBezTo>
                    <a:cubicBezTo>
                      <a:pt x="784784" y="62099"/>
                      <a:pt x="766873" y="80010"/>
                      <a:pt x="744779" y="800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8" name="Freeform 117">
                <a:extLst>
                  <a:ext uri="{FF2B5EF4-FFF2-40B4-BE49-F238E27FC236}">
                    <a16:creationId xmlns:a16="http://schemas.microsoft.com/office/drawing/2014/main" id="{4D15BF8F-10E0-AB4C-83A0-6608C8D0F1F2}"/>
                  </a:ext>
                </a:extLst>
              </p:cNvPr>
              <p:cNvSpPr/>
              <p:nvPr/>
            </p:nvSpPr>
            <p:spPr>
              <a:xfrm>
                <a:off x="4352753" y="3484554"/>
                <a:ext cx="1807005" cy="955029"/>
              </a:xfrm>
              <a:custGeom>
                <a:avLst/>
                <a:gdLst>
                  <a:gd name="connsiteX0" fmla="*/ 1636376 w 1807005"/>
                  <a:gd name="connsiteY0" fmla="*/ 955029 h 955029"/>
                  <a:gd name="connsiteX1" fmla="*/ 170650 w 1807005"/>
                  <a:gd name="connsiteY1" fmla="*/ 955029 h 955029"/>
                  <a:gd name="connsiteX2" fmla="*/ 0 w 1807005"/>
                  <a:gd name="connsiteY2" fmla="*/ 784265 h 955029"/>
                  <a:gd name="connsiteX3" fmla="*/ 2629 w 1807005"/>
                  <a:gd name="connsiteY3" fmla="*/ 754490 h 955029"/>
                  <a:gd name="connsiteX4" fmla="*/ 1064236 w 1807005"/>
                  <a:gd name="connsiteY4" fmla="*/ 14386 h 955029"/>
                  <a:gd name="connsiteX5" fmla="*/ 1804340 w 1807005"/>
                  <a:gd name="connsiteY5" fmla="*/ 754490 h 955029"/>
                  <a:gd name="connsiteX6" fmla="*/ 1666220 w 1807005"/>
                  <a:gd name="connsiteY6" fmla="*/ 952389 h 955029"/>
                  <a:gd name="connsiteX7" fmla="*/ 1636376 w 1807005"/>
                  <a:gd name="connsiteY7" fmla="*/ 955029 h 955029"/>
                  <a:gd name="connsiteX8" fmla="*/ 903484 w 1807005"/>
                  <a:gd name="connsiteY8" fmla="*/ 80120 h 955029"/>
                  <a:gd name="connsiteX9" fmla="*/ 81439 w 1807005"/>
                  <a:gd name="connsiteY9" fmla="*/ 768434 h 955029"/>
                  <a:gd name="connsiteX10" fmla="*/ 154596 w 1807005"/>
                  <a:gd name="connsiteY10" fmla="*/ 873596 h 955029"/>
                  <a:gd name="connsiteX11" fmla="*/ 170650 w 1807005"/>
                  <a:gd name="connsiteY11" fmla="*/ 875019 h 955029"/>
                  <a:gd name="connsiteX12" fmla="*/ 1636376 w 1807005"/>
                  <a:gd name="connsiteY12" fmla="*/ 875019 h 955029"/>
                  <a:gd name="connsiteX13" fmla="*/ 1726999 w 1807005"/>
                  <a:gd name="connsiteY13" fmla="*/ 784362 h 955029"/>
                  <a:gd name="connsiteX14" fmla="*/ 1725587 w 1807005"/>
                  <a:gd name="connsiteY14" fmla="*/ 768434 h 955029"/>
                  <a:gd name="connsiteX15" fmla="*/ 903484 w 1807005"/>
                  <a:gd name="connsiteY15" fmla="*/ 80120 h 95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7005" h="955029">
                    <a:moveTo>
                      <a:pt x="1636376" y="955029"/>
                    </a:moveTo>
                    <a:lnTo>
                      <a:pt x="170650" y="955029"/>
                    </a:lnTo>
                    <a:cubicBezTo>
                      <a:pt x="76370" y="954995"/>
                      <a:pt x="-29" y="878540"/>
                      <a:pt x="0" y="784265"/>
                    </a:cubicBezTo>
                    <a:cubicBezTo>
                      <a:pt x="6" y="774281"/>
                      <a:pt x="886" y="764320"/>
                      <a:pt x="2629" y="754490"/>
                    </a:cubicBezTo>
                    <a:cubicBezTo>
                      <a:pt x="91411" y="256959"/>
                      <a:pt x="566711" y="-74397"/>
                      <a:pt x="1064236" y="14386"/>
                    </a:cubicBezTo>
                    <a:cubicBezTo>
                      <a:pt x="1441603" y="81726"/>
                      <a:pt x="1737000" y="377129"/>
                      <a:pt x="1804340" y="754490"/>
                    </a:cubicBezTo>
                    <a:cubicBezTo>
                      <a:pt x="1820845" y="847279"/>
                      <a:pt x="1759008" y="935884"/>
                      <a:pt x="1666220" y="952389"/>
                    </a:cubicBezTo>
                    <a:cubicBezTo>
                      <a:pt x="1656367" y="954143"/>
                      <a:pt x="1646383" y="955029"/>
                      <a:pt x="1636376" y="955029"/>
                    </a:cubicBezTo>
                    <a:close/>
                    <a:moveTo>
                      <a:pt x="903484" y="80120"/>
                    </a:moveTo>
                    <a:cubicBezTo>
                      <a:pt x="498914" y="80137"/>
                      <a:pt x="152539" y="370156"/>
                      <a:pt x="81439" y="768434"/>
                    </a:cubicBezTo>
                    <a:cubicBezTo>
                      <a:pt x="72603" y="817675"/>
                      <a:pt x="105356" y="864755"/>
                      <a:pt x="154596" y="873596"/>
                    </a:cubicBezTo>
                    <a:cubicBezTo>
                      <a:pt x="159894" y="874545"/>
                      <a:pt x="165266" y="875025"/>
                      <a:pt x="170650" y="875019"/>
                    </a:cubicBezTo>
                    <a:lnTo>
                      <a:pt x="1636376" y="875019"/>
                    </a:lnTo>
                    <a:cubicBezTo>
                      <a:pt x="1686434" y="875013"/>
                      <a:pt x="1727010" y="834426"/>
                      <a:pt x="1726999" y="784362"/>
                    </a:cubicBezTo>
                    <a:cubicBezTo>
                      <a:pt x="1726999" y="779025"/>
                      <a:pt x="1726524" y="773692"/>
                      <a:pt x="1725587" y="768434"/>
                    </a:cubicBezTo>
                    <a:cubicBezTo>
                      <a:pt x="1654441" y="370162"/>
                      <a:pt x="1308061" y="80154"/>
                      <a:pt x="903484" y="8012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19" name="Freeform 118">
                <a:extLst>
                  <a:ext uri="{FF2B5EF4-FFF2-40B4-BE49-F238E27FC236}">
                    <a16:creationId xmlns:a16="http://schemas.microsoft.com/office/drawing/2014/main" id="{5B055AB3-8731-C041-96D3-029AED970628}"/>
                  </a:ext>
                </a:extLst>
              </p:cNvPr>
              <p:cNvSpPr/>
              <p:nvPr/>
            </p:nvSpPr>
            <p:spPr>
              <a:xfrm>
                <a:off x="4789836" y="2577807"/>
                <a:ext cx="970749" cy="970749"/>
              </a:xfrm>
              <a:custGeom>
                <a:avLst/>
                <a:gdLst>
                  <a:gd name="connsiteX0" fmla="*/ 485375 w 970749"/>
                  <a:gd name="connsiteY0" fmla="*/ 970750 h 970749"/>
                  <a:gd name="connsiteX1" fmla="*/ 0 w 970749"/>
                  <a:gd name="connsiteY1" fmla="*/ 485375 h 970749"/>
                  <a:gd name="connsiteX2" fmla="*/ 485375 w 970749"/>
                  <a:gd name="connsiteY2" fmla="*/ 0 h 970749"/>
                  <a:gd name="connsiteX3" fmla="*/ 970750 w 970749"/>
                  <a:gd name="connsiteY3" fmla="*/ 485375 h 970749"/>
                  <a:gd name="connsiteX4" fmla="*/ 970750 w 970749"/>
                  <a:gd name="connsiteY4" fmla="*/ 485432 h 970749"/>
                  <a:gd name="connsiteX5" fmla="*/ 485375 w 970749"/>
                  <a:gd name="connsiteY5" fmla="*/ 970750 h 970749"/>
                  <a:gd name="connsiteX6" fmla="*/ 485375 w 970749"/>
                  <a:gd name="connsiteY6" fmla="*/ 80067 h 970749"/>
                  <a:gd name="connsiteX7" fmla="*/ 80010 w 970749"/>
                  <a:gd name="connsiteY7" fmla="*/ 485432 h 970749"/>
                  <a:gd name="connsiteX8" fmla="*/ 485375 w 970749"/>
                  <a:gd name="connsiteY8" fmla="*/ 890797 h 970749"/>
                  <a:gd name="connsiteX9" fmla="*/ 890740 w 970749"/>
                  <a:gd name="connsiteY9" fmla="*/ 485432 h 970749"/>
                  <a:gd name="connsiteX10" fmla="*/ 485375 w 970749"/>
                  <a:gd name="connsiteY10" fmla="*/ 80067 h 9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749" h="970749">
                    <a:moveTo>
                      <a:pt x="485375" y="970750"/>
                    </a:moveTo>
                    <a:cubicBezTo>
                      <a:pt x="217307" y="970750"/>
                      <a:pt x="0" y="753443"/>
                      <a:pt x="0" y="485375"/>
                    </a:cubicBezTo>
                    <a:cubicBezTo>
                      <a:pt x="0" y="217307"/>
                      <a:pt x="217307" y="0"/>
                      <a:pt x="485375" y="0"/>
                    </a:cubicBezTo>
                    <a:cubicBezTo>
                      <a:pt x="753443" y="0"/>
                      <a:pt x="970750" y="217307"/>
                      <a:pt x="970750" y="485375"/>
                    </a:cubicBezTo>
                    <a:cubicBezTo>
                      <a:pt x="970750" y="485392"/>
                      <a:pt x="970750" y="485415"/>
                      <a:pt x="970750" y="485432"/>
                    </a:cubicBezTo>
                    <a:cubicBezTo>
                      <a:pt x="970498" y="753386"/>
                      <a:pt x="753328" y="970527"/>
                      <a:pt x="485375" y="970750"/>
                    </a:cubicBezTo>
                    <a:close/>
                    <a:moveTo>
                      <a:pt x="485375" y="80067"/>
                    </a:moveTo>
                    <a:cubicBezTo>
                      <a:pt x="261495" y="80067"/>
                      <a:pt x="80010" y="261553"/>
                      <a:pt x="80010" y="485432"/>
                    </a:cubicBezTo>
                    <a:cubicBezTo>
                      <a:pt x="80010" y="709312"/>
                      <a:pt x="261495" y="890797"/>
                      <a:pt x="485375" y="890797"/>
                    </a:cubicBezTo>
                    <a:cubicBezTo>
                      <a:pt x="709254" y="890797"/>
                      <a:pt x="890740" y="709312"/>
                      <a:pt x="890740" y="485432"/>
                    </a:cubicBezTo>
                    <a:cubicBezTo>
                      <a:pt x="890517" y="261644"/>
                      <a:pt x="709163" y="80290"/>
                      <a:pt x="485375" y="80067"/>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0" name="Freeform 119">
                <a:extLst>
                  <a:ext uri="{FF2B5EF4-FFF2-40B4-BE49-F238E27FC236}">
                    <a16:creationId xmlns:a16="http://schemas.microsoft.com/office/drawing/2014/main" id="{AB58D7A2-72FA-BE43-B0F1-0B278812C351}"/>
                  </a:ext>
                </a:extLst>
              </p:cNvPr>
              <p:cNvSpPr/>
              <p:nvPr/>
            </p:nvSpPr>
            <p:spPr>
              <a:xfrm>
                <a:off x="6324314" y="2921965"/>
                <a:ext cx="962406" cy="962406"/>
              </a:xfrm>
              <a:custGeom>
                <a:avLst/>
                <a:gdLst>
                  <a:gd name="connsiteX0" fmla="*/ 962406 w 962406"/>
                  <a:gd name="connsiteY0" fmla="*/ 481203 h 962406"/>
                  <a:gd name="connsiteX1" fmla="*/ 481203 w 962406"/>
                  <a:gd name="connsiteY1" fmla="*/ 962406 h 962406"/>
                  <a:gd name="connsiteX2" fmla="*/ 0 w 962406"/>
                  <a:gd name="connsiteY2" fmla="*/ 481203 h 962406"/>
                  <a:gd name="connsiteX3" fmla="*/ 481203 w 962406"/>
                  <a:gd name="connsiteY3" fmla="*/ 0 h 962406"/>
                  <a:gd name="connsiteX4" fmla="*/ 962406 w 962406"/>
                  <a:gd name="connsiteY4" fmla="*/ 481203 h 96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406" h="962406">
                    <a:moveTo>
                      <a:pt x="962406" y="481203"/>
                    </a:moveTo>
                    <a:cubicBezTo>
                      <a:pt x="962406" y="746964"/>
                      <a:pt x="746964" y="962406"/>
                      <a:pt x="481203" y="962406"/>
                    </a:cubicBezTo>
                    <a:cubicBezTo>
                      <a:pt x="215442" y="962406"/>
                      <a:pt x="0" y="746964"/>
                      <a:pt x="0" y="481203"/>
                    </a:cubicBezTo>
                    <a:cubicBezTo>
                      <a:pt x="0" y="215442"/>
                      <a:pt x="215442" y="0"/>
                      <a:pt x="481203" y="0"/>
                    </a:cubicBezTo>
                    <a:cubicBezTo>
                      <a:pt x="746964" y="0"/>
                      <a:pt x="962406" y="215442"/>
                      <a:pt x="962406" y="481203"/>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1" name="Freeform 120">
                <a:extLst>
                  <a:ext uri="{FF2B5EF4-FFF2-40B4-BE49-F238E27FC236}">
                    <a16:creationId xmlns:a16="http://schemas.microsoft.com/office/drawing/2014/main" id="{17478704-6986-684B-A999-AAF6DF21F741}"/>
                  </a:ext>
                </a:extLst>
              </p:cNvPr>
              <p:cNvSpPr/>
              <p:nvPr/>
            </p:nvSpPr>
            <p:spPr>
              <a:xfrm>
                <a:off x="5872547" y="3887285"/>
                <a:ext cx="1865972" cy="945089"/>
              </a:xfrm>
              <a:custGeom>
                <a:avLst/>
                <a:gdLst>
                  <a:gd name="connsiteX0" fmla="*/ 932970 w 1865972"/>
                  <a:gd name="connsiteY0" fmla="*/ 0 h 945089"/>
                  <a:gd name="connsiteX1" fmla="*/ 2168 w 1865972"/>
                  <a:gd name="connsiteY1" fmla="*/ 779355 h 945089"/>
                  <a:gd name="connsiteX2" fmla="*/ 116725 w 1865972"/>
                  <a:gd name="connsiteY2" fmla="*/ 942946 h 945089"/>
                  <a:gd name="connsiteX3" fmla="*/ 141156 w 1865972"/>
                  <a:gd name="connsiteY3" fmla="*/ 945090 h 945089"/>
                  <a:gd name="connsiteX4" fmla="*/ 1724840 w 1865972"/>
                  <a:gd name="connsiteY4" fmla="*/ 945090 h 945089"/>
                  <a:gd name="connsiteX5" fmla="*/ 1865972 w 1865972"/>
                  <a:gd name="connsiteY5" fmla="*/ 803786 h 945089"/>
                  <a:gd name="connsiteX6" fmla="*/ 1863829 w 1865972"/>
                  <a:gd name="connsiteY6" fmla="*/ 779355 h 945089"/>
                  <a:gd name="connsiteX7" fmla="*/ 932970 w 1865972"/>
                  <a:gd name="connsiteY7" fmla="*/ 0 h 94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972" h="945089">
                    <a:moveTo>
                      <a:pt x="932970" y="0"/>
                    </a:moveTo>
                    <a:cubicBezTo>
                      <a:pt x="474884" y="34"/>
                      <a:pt x="82703" y="328407"/>
                      <a:pt x="2168" y="779355"/>
                    </a:cubicBezTo>
                    <a:cubicBezTo>
                      <a:pt x="-11371" y="856164"/>
                      <a:pt x="39915" y="929402"/>
                      <a:pt x="116725" y="942946"/>
                    </a:cubicBezTo>
                    <a:cubicBezTo>
                      <a:pt x="124789" y="944370"/>
                      <a:pt x="132967" y="945084"/>
                      <a:pt x="141156" y="945090"/>
                    </a:cubicBezTo>
                    <a:lnTo>
                      <a:pt x="1724840" y="945090"/>
                    </a:lnTo>
                    <a:cubicBezTo>
                      <a:pt x="1802833" y="945044"/>
                      <a:pt x="1866018" y="881779"/>
                      <a:pt x="1865972" y="803786"/>
                    </a:cubicBezTo>
                    <a:cubicBezTo>
                      <a:pt x="1865966" y="795596"/>
                      <a:pt x="1865252" y="787418"/>
                      <a:pt x="1863829" y="779355"/>
                    </a:cubicBezTo>
                    <a:cubicBezTo>
                      <a:pt x="1783264" y="328395"/>
                      <a:pt x="1391067" y="29"/>
                      <a:pt x="932970" y="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2" name="Freeform 121">
                <a:extLst>
                  <a:ext uri="{FF2B5EF4-FFF2-40B4-BE49-F238E27FC236}">
                    <a16:creationId xmlns:a16="http://schemas.microsoft.com/office/drawing/2014/main" id="{36896C28-BBEB-1D41-A461-18BBE79460D8}"/>
                  </a:ext>
                </a:extLst>
              </p:cNvPr>
              <p:cNvSpPr/>
              <p:nvPr/>
            </p:nvSpPr>
            <p:spPr>
              <a:xfrm>
                <a:off x="6387179" y="2984830"/>
                <a:ext cx="962406" cy="962406"/>
              </a:xfrm>
              <a:custGeom>
                <a:avLst/>
                <a:gdLst>
                  <a:gd name="connsiteX0" fmla="*/ 962406 w 962406"/>
                  <a:gd name="connsiteY0" fmla="*/ 481203 h 962406"/>
                  <a:gd name="connsiteX1" fmla="*/ 481203 w 962406"/>
                  <a:gd name="connsiteY1" fmla="*/ 962406 h 962406"/>
                  <a:gd name="connsiteX2" fmla="*/ 0 w 962406"/>
                  <a:gd name="connsiteY2" fmla="*/ 481203 h 962406"/>
                  <a:gd name="connsiteX3" fmla="*/ 481203 w 962406"/>
                  <a:gd name="connsiteY3" fmla="*/ 0 h 962406"/>
                  <a:gd name="connsiteX4" fmla="*/ 962406 w 962406"/>
                  <a:gd name="connsiteY4" fmla="*/ 481203 h 96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406" h="962406">
                    <a:moveTo>
                      <a:pt x="962406" y="481203"/>
                    </a:moveTo>
                    <a:cubicBezTo>
                      <a:pt x="962406" y="746964"/>
                      <a:pt x="746964" y="962406"/>
                      <a:pt x="481203" y="962406"/>
                    </a:cubicBezTo>
                    <a:cubicBezTo>
                      <a:pt x="215442" y="962406"/>
                      <a:pt x="0" y="746964"/>
                      <a:pt x="0" y="481203"/>
                    </a:cubicBezTo>
                    <a:cubicBezTo>
                      <a:pt x="0" y="215442"/>
                      <a:pt x="215442" y="0"/>
                      <a:pt x="481203" y="0"/>
                    </a:cubicBezTo>
                    <a:cubicBezTo>
                      <a:pt x="746964" y="0"/>
                      <a:pt x="962406" y="215442"/>
                      <a:pt x="962406" y="481203"/>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3" name="Freeform 122">
                <a:extLst>
                  <a:ext uri="{FF2B5EF4-FFF2-40B4-BE49-F238E27FC236}">
                    <a16:creationId xmlns:a16="http://schemas.microsoft.com/office/drawing/2014/main" id="{AA1DB2A2-5213-A946-9049-F5454F271374}"/>
                  </a:ext>
                </a:extLst>
              </p:cNvPr>
              <p:cNvSpPr/>
              <p:nvPr/>
            </p:nvSpPr>
            <p:spPr>
              <a:xfrm>
                <a:off x="5935412" y="3950150"/>
                <a:ext cx="1865972" cy="945089"/>
              </a:xfrm>
              <a:custGeom>
                <a:avLst/>
                <a:gdLst>
                  <a:gd name="connsiteX0" fmla="*/ 932970 w 1865972"/>
                  <a:gd name="connsiteY0" fmla="*/ 0 h 945089"/>
                  <a:gd name="connsiteX1" fmla="*/ 2168 w 1865972"/>
                  <a:gd name="connsiteY1" fmla="*/ 779355 h 945089"/>
                  <a:gd name="connsiteX2" fmla="*/ 116725 w 1865972"/>
                  <a:gd name="connsiteY2" fmla="*/ 942946 h 945089"/>
                  <a:gd name="connsiteX3" fmla="*/ 141156 w 1865972"/>
                  <a:gd name="connsiteY3" fmla="*/ 945090 h 945089"/>
                  <a:gd name="connsiteX4" fmla="*/ 1724840 w 1865972"/>
                  <a:gd name="connsiteY4" fmla="*/ 945090 h 945089"/>
                  <a:gd name="connsiteX5" fmla="*/ 1865972 w 1865972"/>
                  <a:gd name="connsiteY5" fmla="*/ 803786 h 945089"/>
                  <a:gd name="connsiteX6" fmla="*/ 1863829 w 1865972"/>
                  <a:gd name="connsiteY6" fmla="*/ 779355 h 945089"/>
                  <a:gd name="connsiteX7" fmla="*/ 932970 w 1865972"/>
                  <a:gd name="connsiteY7" fmla="*/ 0 h 94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972" h="945089">
                    <a:moveTo>
                      <a:pt x="932970" y="0"/>
                    </a:moveTo>
                    <a:cubicBezTo>
                      <a:pt x="474884" y="34"/>
                      <a:pt x="82703" y="328407"/>
                      <a:pt x="2168" y="779355"/>
                    </a:cubicBezTo>
                    <a:cubicBezTo>
                      <a:pt x="-11371" y="856164"/>
                      <a:pt x="39915" y="929402"/>
                      <a:pt x="116725" y="942946"/>
                    </a:cubicBezTo>
                    <a:cubicBezTo>
                      <a:pt x="124789" y="944370"/>
                      <a:pt x="132967" y="945084"/>
                      <a:pt x="141156" y="945090"/>
                    </a:cubicBezTo>
                    <a:lnTo>
                      <a:pt x="1724840" y="945090"/>
                    </a:lnTo>
                    <a:cubicBezTo>
                      <a:pt x="1802833" y="945044"/>
                      <a:pt x="1866018" y="881779"/>
                      <a:pt x="1865972" y="803786"/>
                    </a:cubicBezTo>
                    <a:cubicBezTo>
                      <a:pt x="1865966" y="795596"/>
                      <a:pt x="1865252" y="787418"/>
                      <a:pt x="1863829" y="779355"/>
                    </a:cubicBezTo>
                    <a:cubicBezTo>
                      <a:pt x="1783264" y="328395"/>
                      <a:pt x="1391067" y="29"/>
                      <a:pt x="932970" y="0"/>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4" name="Freeform 123">
                <a:extLst>
                  <a:ext uri="{FF2B5EF4-FFF2-40B4-BE49-F238E27FC236}">
                    <a16:creationId xmlns:a16="http://schemas.microsoft.com/office/drawing/2014/main" id="{072E2ADF-F1C9-C543-AD9B-283D677A4CEA}"/>
                  </a:ext>
                </a:extLst>
              </p:cNvPr>
              <p:cNvSpPr/>
              <p:nvPr/>
            </p:nvSpPr>
            <p:spPr>
              <a:xfrm>
                <a:off x="6293738" y="2843269"/>
                <a:ext cx="1042416" cy="1042415"/>
              </a:xfrm>
              <a:custGeom>
                <a:avLst/>
                <a:gdLst>
                  <a:gd name="connsiteX0" fmla="*/ 521437 w 1042416"/>
                  <a:gd name="connsiteY0" fmla="*/ 1042416 h 1042415"/>
                  <a:gd name="connsiteX1" fmla="*/ 0 w 1042416"/>
                  <a:gd name="connsiteY1" fmla="*/ 521437 h 1042415"/>
                  <a:gd name="connsiteX2" fmla="*/ 520980 w 1042416"/>
                  <a:gd name="connsiteY2" fmla="*/ 0 h 1042415"/>
                  <a:gd name="connsiteX3" fmla="*/ 1042416 w 1042416"/>
                  <a:gd name="connsiteY3" fmla="*/ 520979 h 1042415"/>
                  <a:gd name="connsiteX4" fmla="*/ 1042416 w 1042416"/>
                  <a:gd name="connsiteY4" fmla="*/ 521265 h 1042415"/>
                  <a:gd name="connsiteX5" fmla="*/ 521437 w 1042416"/>
                  <a:gd name="connsiteY5" fmla="*/ 1042416 h 1042415"/>
                  <a:gd name="connsiteX6" fmla="*/ 521437 w 1042416"/>
                  <a:gd name="connsiteY6" fmla="*/ 80067 h 1042415"/>
                  <a:gd name="connsiteX7" fmla="*/ 80239 w 1042416"/>
                  <a:gd name="connsiteY7" fmla="*/ 521265 h 1042415"/>
                  <a:gd name="connsiteX8" fmla="*/ 521437 w 1042416"/>
                  <a:gd name="connsiteY8" fmla="*/ 962463 h 1042415"/>
                  <a:gd name="connsiteX9" fmla="*/ 962635 w 1042416"/>
                  <a:gd name="connsiteY9" fmla="*/ 521265 h 1042415"/>
                  <a:gd name="connsiteX10" fmla="*/ 521437 w 1042416"/>
                  <a:gd name="connsiteY10" fmla="*/ 80067 h 104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16" h="1042415">
                    <a:moveTo>
                      <a:pt x="521437" y="1042416"/>
                    </a:moveTo>
                    <a:cubicBezTo>
                      <a:pt x="233584" y="1042542"/>
                      <a:pt x="126" y="809290"/>
                      <a:pt x="0" y="521437"/>
                    </a:cubicBezTo>
                    <a:cubicBezTo>
                      <a:pt x="-126" y="233584"/>
                      <a:pt x="233127" y="126"/>
                      <a:pt x="520980" y="0"/>
                    </a:cubicBezTo>
                    <a:cubicBezTo>
                      <a:pt x="808833" y="-126"/>
                      <a:pt x="1042291" y="233126"/>
                      <a:pt x="1042416" y="520979"/>
                    </a:cubicBezTo>
                    <a:cubicBezTo>
                      <a:pt x="1042416" y="521077"/>
                      <a:pt x="1042416" y="521168"/>
                      <a:pt x="1042416" y="521265"/>
                    </a:cubicBezTo>
                    <a:cubicBezTo>
                      <a:pt x="1042068" y="808878"/>
                      <a:pt x="809050" y="1041976"/>
                      <a:pt x="521437" y="1042416"/>
                    </a:cubicBezTo>
                    <a:close/>
                    <a:moveTo>
                      <a:pt x="521437" y="80067"/>
                    </a:moveTo>
                    <a:cubicBezTo>
                      <a:pt x="277772" y="80067"/>
                      <a:pt x="80239" y="277600"/>
                      <a:pt x="80239" y="521265"/>
                    </a:cubicBezTo>
                    <a:cubicBezTo>
                      <a:pt x="80239" y="764930"/>
                      <a:pt x="277772" y="962463"/>
                      <a:pt x="521437" y="962463"/>
                    </a:cubicBezTo>
                    <a:cubicBezTo>
                      <a:pt x="765102" y="962463"/>
                      <a:pt x="962635" y="764930"/>
                      <a:pt x="962635" y="521265"/>
                    </a:cubicBezTo>
                    <a:cubicBezTo>
                      <a:pt x="962383" y="277703"/>
                      <a:pt x="764999" y="80319"/>
                      <a:pt x="521437" y="80067"/>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5" name="Freeform 124">
                <a:extLst>
                  <a:ext uri="{FF2B5EF4-FFF2-40B4-BE49-F238E27FC236}">
                    <a16:creationId xmlns:a16="http://schemas.microsoft.com/office/drawing/2014/main" id="{47AB32EB-F768-3D49-89BC-C0C5EB8F86AD}"/>
                  </a:ext>
                </a:extLst>
              </p:cNvPr>
              <p:cNvSpPr/>
              <p:nvPr/>
            </p:nvSpPr>
            <p:spPr>
              <a:xfrm>
                <a:off x="5842202" y="3808491"/>
                <a:ext cx="1946036" cy="1025426"/>
              </a:xfrm>
              <a:custGeom>
                <a:avLst/>
                <a:gdLst>
                  <a:gd name="connsiteX0" fmla="*/ 1764844 w 1946036"/>
                  <a:gd name="connsiteY0" fmla="*/ 1025427 h 1025426"/>
                  <a:gd name="connsiteX1" fmla="*/ 181160 w 1946036"/>
                  <a:gd name="connsiteY1" fmla="*/ 1025427 h 1025426"/>
                  <a:gd name="connsiteX2" fmla="*/ 0 w 1946036"/>
                  <a:gd name="connsiteY2" fmla="*/ 844141 h 1025426"/>
                  <a:gd name="connsiteX3" fmla="*/ 2795 w 1946036"/>
                  <a:gd name="connsiteY3" fmla="*/ 812486 h 1025426"/>
                  <a:gd name="connsiteX4" fmla="*/ 1146235 w 1946036"/>
                  <a:gd name="connsiteY4" fmla="*/ 15512 h 1025426"/>
                  <a:gd name="connsiteX5" fmla="*/ 1943209 w 1946036"/>
                  <a:gd name="connsiteY5" fmla="*/ 812486 h 1025426"/>
                  <a:gd name="connsiteX6" fmla="*/ 1796499 w 1946036"/>
                  <a:gd name="connsiteY6" fmla="*/ 1022632 h 1025426"/>
                  <a:gd name="connsiteX7" fmla="*/ 1764844 w 1946036"/>
                  <a:gd name="connsiteY7" fmla="*/ 1025427 h 1025426"/>
                  <a:gd name="connsiteX8" fmla="*/ 972973 w 1946036"/>
                  <a:gd name="connsiteY8" fmla="*/ 80108 h 1025426"/>
                  <a:gd name="connsiteX9" fmla="*/ 81547 w 1946036"/>
                  <a:gd name="connsiteY9" fmla="*/ 826373 h 1025426"/>
                  <a:gd name="connsiteX10" fmla="*/ 163415 w 1946036"/>
                  <a:gd name="connsiteY10" fmla="*/ 943788 h 1025426"/>
                  <a:gd name="connsiteX11" fmla="*/ 181160 w 1946036"/>
                  <a:gd name="connsiteY11" fmla="*/ 945360 h 1025426"/>
                  <a:gd name="connsiteX12" fmla="*/ 1764844 w 1946036"/>
                  <a:gd name="connsiteY12" fmla="*/ 945360 h 1025426"/>
                  <a:gd name="connsiteX13" fmla="*/ 1865970 w 1946036"/>
                  <a:gd name="connsiteY13" fmla="*/ 844061 h 1025426"/>
                  <a:gd name="connsiteX14" fmla="*/ 1864399 w 1946036"/>
                  <a:gd name="connsiteY14" fmla="*/ 826373 h 1025426"/>
                  <a:gd name="connsiteX15" fmla="*/ 972859 w 1946036"/>
                  <a:gd name="connsiteY15" fmla="*/ 80051 h 102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6036" h="1025426">
                    <a:moveTo>
                      <a:pt x="1764844" y="1025427"/>
                    </a:moveTo>
                    <a:lnTo>
                      <a:pt x="181160" y="1025427"/>
                    </a:lnTo>
                    <a:cubicBezTo>
                      <a:pt x="81073" y="1025392"/>
                      <a:pt x="-34" y="944228"/>
                      <a:pt x="0" y="844141"/>
                    </a:cubicBezTo>
                    <a:cubicBezTo>
                      <a:pt x="0" y="833528"/>
                      <a:pt x="937" y="822938"/>
                      <a:pt x="2795" y="812486"/>
                    </a:cubicBezTo>
                    <a:cubicBezTo>
                      <a:pt x="98469" y="276653"/>
                      <a:pt x="610408" y="-80163"/>
                      <a:pt x="1146235" y="15512"/>
                    </a:cubicBezTo>
                    <a:cubicBezTo>
                      <a:pt x="1552577" y="88069"/>
                      <a:pt x="1870657" y="406149"/>
                      <a:pt x="1943209" y="812486"/>
                    </a:cubicBezTo>
                    <a:cubicBezTo>
                      <a:pt x="1960725" y="911029"/>
                      <a:pt x="1895043" y="1005110"/>
                      <a:pt x="1796499" y="1022632"/>
                    </a:cubicBezTo>
                    <a:cubicBezTo>
                      <a:pt x="1786052" y="1024490"/>
                      <a:pt x="1775456" y="1025421"/>
                      <a:pt x="1764844" y="1025427"/>
                    </a:cubicBezTo>
                    <a:close/>
                    <a:moveTo>
                      <a:pt x="972973" y="80108"/>
                    </a:moveTo>
                    <a:cubicBezTo>
                      <a:pt x="534295" y="80108"/>
                      <a:pt x="158706" y="394536"/>
                      <a:pt x="81547" y="826373"/>
                    </a:cubicBezTo>
                    <a:cubicBezTo>
                      <a:pt x="71729" y="881403"/>
                      <a:pt x="108385" y="933970"/>
                      <a:pt x="163415" y="943788"/>
                    </a:cubicBezTo>
                    <a:cubicBezTo>
                      <a:pt x="169273" y="944834"/>
                      <a:pt x="175211" y="945360"/>
                      <a:pt x="181160" y="945360"/>
                    </a:cubicBezTo>
                    <a:lnTo>
                      <a:pt x="1764844" y="945360"/>
                    </a:lnTo>
                    <a:cubicBezTo>
                      <a:pt x="1820742" y="945314"/>
                      <a:pt x="1866016" y="899959"/>
                      <a:pt x="1865970" y="844061"/>
                    </a:cubicBezTo>
                    <a:cubicBezTo>
                      <a:pt x="1865965" y="838129"/>
                      <a:pt x="1865439" y="832214"/>
                      <a:pt x="1864399" y="826373"/>
                    </a:cubicBezTo>
                    <a:cubicBezTo>
                      <a:pt x="1787258" y="394474"/>
                      <a:pt x="1411594" y="80000"/>
                      <a:pt x="972859" y="80051"/>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6" name="Freeform 125">
                <a:extLst>
                  <a:ext uri="{FF2B5EF4-FFF2-40B4-BE49-F238E27FC236}">
                    <a16:creationId xmlns:a16="http://schemas.microsoft.com/office/drawing/2014/main" id="{C767E1DE-FD37-5945-A497-DDFC36CB1CCA}"/>
                  </a:ext>
                </a:extLst>
              </p:cNvPr>
              <p:cNvSpPr/>
              <p:nvPr/>
            </p:nvSpPr>
            <p:spPr>
              <a:xfrm>
                <a:off x="4999215" y="3119285"/>
                <a:ext cx="550678" cy="230276"/>
              </a:xfrm>
              <a:custGeom>
                <a:avLst/>
                <a:gdLst>
                  <a:gd name="connsiteX0" fmla="*/ 275311 w 550678"/>
                  <a:gd name="connsiteY0" fmla="*/ 230276 h 230276"/>
                  <a:gd name="connsiteX1" fmla="*/ 3734 w 550678"/>
                  <a:gd name="connsiteY1" fmla="*/ 56883 h 230276"/>
                  <a:gd name="connsiteX2" fmla="*/ 23165 w 550678"/>
                  <a:gd name="connsiteY2" fmla="*/ 3734 h 230276"/>
                  <a:gd name="connsiteX3" fmla="*/ 76315 w 550678"/>
                  <a:gd name="connsiteY3" fmla="*/ 23165 h 230276"/>
                  <a:gd name="connsiteX4" fmla="*/ 367671 w 550678"/>
                  <a:gd name="connsiteY4" fmla="*/ 129858 h 230276"/>
                  <a:gd name="connsiteX5" fmla="*/ 474364 w 550678"/>
                  <a:gd name="connsiteY5" fmla="*/ 23165 h 230276"/>
                  <a:gd name="connsiteX6" fmla="*/ 527514 w 550678"/>
                  <a:gd name="connsiteY6" fmla="*/ 3734 h 230276"/>
                  <a:gd name="connsiteX7" fmla="*/ 546945 w 550678"/>
                  <a:gd name="connsiteY7" fmla="*/ 56883 h 230276"/>
                  <a:gd name="connsiteX8" fmla="*/ 275311 w 550678"/>
                  <a:gd name="connsiteY8" fmla="*/ 230276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678" h="230276">
                    <a:moveTo>
                      <a:pt x="275311" y="230276"/>
                    </a:moveTo>
                    <a:cubicBezTo>
                      <a:pt x="158833" y="229985"/>
                      <a:pt x="53014" y="162422"/>
                      <a:pt x="3734" y="56883"/>
                    </a:cubicBezTo>
                    <a:cubicBezTo>
                      <a:pt x="-5576" y="36841"/>
                      <a:pt x="3122" y="13044"/>
                      <a:pt x="23165" y="3734"/>
                    </a:cubicBezTo>
                    <a:cubicBezTo>
                      <a:pt x="43208" y="-5576"/>
                      <a:pt x="67005" y="3123"/>
                      <a:pt x="76315" y="23165"/>
                    </a:cubicBezTo>
                    <a:cubicBezTo>
                      <a:pt x="127309" y="133082"/>
                      <a:pt x="257754" y="180853"/>
                      <a:pt x="367671" y="129858"/>
                    </a:cubicBezTo>
                    <a:cubicBezTo>
                      <a:pt x="414728" y="108027"/>
                      <a:pt x="452533" y="70222"/>
                      <a:pt x="474364" y="23165"/>
                    </a:cubicBezTo>
                    <a:cubicBezTo>
                      <a:pt x="483674" y="3123"/>
                      <a:pt x="507471" y="-5576"/>
                      <a:pt x="527514" y="3734"/>
                    </a:cubicBezTo>
                    <a:cubicBezTo>
                      <a:pt x="547556" y="13044"/>
                      <a:pt x="556255" y="36841"/>
                      <a:pt x="546945" y="56883"/>
                    </a:cubicBezTo>
                    <a:cubicBezTo>
                      <a:pt x="497647" y="162434"/>
                      <a:pt x="391805" y="229991"/>
                      <a:pt x="275311" y="230276"/>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7" name="Freeform 126">
                <a:extLst>
                  <a:ext uri="{FF2B5EF4-FFF2-40B4-BE49-F238E27FC236}">
                    <a16:creationId xmlns:a16="http://schemas.microsoft.com/office/drawing/2014/main" id="{0FE359AF-570C-964F-B1AB-CCF9AB07E87D}"/>
                  </a:ext>
                </a:extLst>
              </p:cNvPr>
              <p:cNvSpPr/>
              <p:nvPr/>
            </p:nvSpPr>
            <p:spPr>
              <a:xfrm>
                <a:off x="6518741" y="3455403"/>
                <a:ext cx="551603" cy="231286"/>
              </a:xfrm>
              <a:custGeom>
                <a:avLst/>
                <a:gdLst>
                  <a:gd name="connsiteX0" fmla="*/ 275803 w 551603"/>
                  <a:gd name="connsiteY0" fmla="*/ 231286 h 231286"/>
                  <a:gd name="connsiteX1" fmla="*/ 4226 w 551603"/>
                  <a:gd name="connsiteY1" fmla="*/ 57893 h 231286"/>
                  <a:gd name="connsiteX2" fmla="*/ 22137 w 551603"/>
                  <a:gd name="connsiteY2" fmla="*/ 4229 h 231286"/>
                  <a:gd name="connsiteX3" fmla="*/ 75806 w 551603"/>
                  <a:gd name="connsiteY3" fmla="*/ 22140 h 231286"/>
                  <a:gd name="connsiteX4" fmla="*/ 76749 w 551603"/>
                  <a:gd name="connsiteY4" fmla="*/ 24175 h 231286"/>
                  <a:gd name="connsiteX5" fmla="*/ 368071 w 551603"/>
                  <a:gd name="connsiteY5" fmla="*/ 130959 h 231286"/>
                  <a:gd name="connsiteX6" fmla="*/ 474856 w 551603"/>
                  <a:gd name="connsiteY6" fmla="*/ 24175 h 231286"/>
                  <a:gd name="connsiteX7" fmla="*/ 527434 w 551603"/>
                  <a:gd name="connsiteY7" fmla="*/ 3280 h 231286"/>
                  <a:gd name="connsiteX8" fmla="*/ 548322 w 551603"/>
                  <a:gd name="connsiteY8" fmla="*/ 55859 h 231286"/>
                  <a:gd name="connsiteX9" fmla="*/ 547380 w 551603"/>
                  <a:gd name="connsiteY9" fmla="*/ 57893 h 231286"/>
                  <a:gd name="connsiteX10" fmla="*/ 275803 w 551603"/>
                  <a:gd name="connsiteY10" fmla="*/ 231286 h 23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603" h="231286">
                    <a:moveTo>
                      <a:pt x="275803" y="231286"/>
                    </a:moveTo>
                    <a:cubicBezTo>
                      <a:pt x="159320" y="231023"/>
                      <a:pt x="53483" y="163449"/>
                      <a:pt x="4226" y="57893"/>
                    </a:cubicBezTo>
                    <a:cubicBezTo>
                      <a:pt x="-5650" y="38125"/>
                      <a:pt x="2374" y="14099"/>
                      <a:pt x="22137" y="4229"/>
                    </a:cubicBezTo>
                    <a:cubicBezTo>
                      <a:pt x="41905" y="-5646"/>
                      <a:pt x="65931" y="2378"/>
                      <a:pt x="75806" y="22140"/>
                    </a:cubicBezTo>
                    <a:cubicBezTo>
                      <a:pt x="76138" y="22809"/>
                      <a:pt x="76452" y="23489"/>
                      <a:pt x="76749" y="24175"/>
                    </a:cubicBezTo>
                    <a:cubicBezTo>
                      <a:pt x="127710" y="134108"/>
                      <a:pt x="258138" y="181920"/>
                      <a:pt x="368071" y="130959"/>
                    </a:cubicBezTo>
                    <a:cubicBezTo>
                      <a:pt x="415180" y="109122"/>
                      <a:pt x="453019" y="71283"/>
                      <a:pt x="474856" y="24175"/>
                    </a:cubicBezTo>
                    <a:cubicBezTo>
                      <a:pt x="483606" y="3886"/>
                      <a:pt x="507146" y="-5469"/>
                      <a:pt x="527434" y="3280"/>
                    </a:cubicBezTo>
                    <a:cubicBezTo>
                      <a:pt x="547722" y="12030"/>
                      <a:pt x="557072" y="35570"/>
                      <a:pt x="548322" y="55859"/>
                    </a:cubicBezTo>
                    <a:cubicBezTo>
                      <a:pt x="548031" y="56544"/>
                      <a:pt x="547717" y="57224"/>
                      <a:pt x="547380" y="57893"/>
                    </a:cubicBezTo>
                    <a:cubicBezTo>
                      <a:pt x="498122" y="163449"/>
                      <a:pt x="392286" y="231023"/>
                      <a:pt x="275803" y="231286"/>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8" name="Freeform 127">
                <a:extLst>
                  <a:ext uri="{FF2B5EF4-FFF2-40B4-BE49-F238E27FC236}">
                    <a16:creationId xmlns:a16="http://schemas.microsoft.com/office/drawing/2014/main" id="{7DBFBAD2-4C43-184D-9AC7-F91ABD63D967}"/>
                  </a:ext>
                </a:extLst>
              </p:cNvPr>
              <p:cNvSpPr/>
              <p:nvPr/>
            </p:nvSpPr>
            <p:spPr>
              <a:xfrm>
                <a:off x="4866417" y="1178775"/>
                <a:ext cx="1251928" cy="1301337"/>
              </a:xfrm>
              <a:custGeom>
                <a:avLst/>
                <a:gdLst>
                  <a:gd name="connsiteX0" fmla="*/ 407880 w 1251928"/>
                  <a:gd name="connsiteY0" fmla="*/ 1088593 h 1301337"/>
                  <a:gd name="connsiteX1" fmla="*/ 368960 w 1251928"/>
                  <a:gd name="connsiteY1" fmla="*/ 1049674 h 1301337"/>
                  <a:gd name="connsiteX2" fmla="*/ 368846 w 1251928"/>
                  <a:gd name="connsiteY2" fmla="*/ 1049674 h 1301337"/>
                  <a:gd name="connsiteX3" fmla="*/ 155734 w 1251928"/>
                  <a:gd name="connsiteY3" fmla="*/ 1049674 h 1301337"/>
                  <a:gd name="connsiteX4" fmla="*/ 0 w 1251928"/>
                  <a:gd name="connsiteY4" fmla="*/ 893940 h 1301337"/>
                  <a:gd name="connsiteX5" fmla="*/ 0 w 1251928"/>
                  <a:gd name="connsiteY5" fmla="*/ 155791 h 1301337"/>
                  <a:gd name="connsiteX6" fmla="*/ 155677 w 1251928"/>
                  <a:gd name="connsiteY6" fmla="*/ 0 h 1301337"/>
                  <a:gd name="connsiteX7" fmla="*/ 155734 w 1251928"/>
                  <a:gd name="connsiteY7" fmla="*/ 0 h 1301337"/>
                  <a:gd name="connsiteX8" fmla="*/ 1096137 w 1251928"/>
                  <a:gd name="connsiteY8" fmla="*/ 0 h 1301337"/>
                  <a:gd name="connsiteX9" fmla="*/ 1251928 w 1251928"/>
                  <a:gd name="connsiteY9" fmla="*/ 155677 h 1301337"/>
                  <a:gd name="connsiteX10" fmla="*/ 1251928 w 1251928"/>
                  <a:gd name="connsiteY10" fmla="*/ 155791 h 1301337"/>
                  <a:gd name="connsiteX11" fmla="*/ 1251928 w 1251928"/>
                  <a:gd name="connsiteY11" fmla="*/ 894055 h 1301337"/>
                  <a:gd name="connsiteX12" fmla="*/ 1096480 w 1251928"/>
                  <a:gd name="connsiteY12" fmla="*/ 1050074 h 1301337"/>
                  <a:gd name="connsiteX13" fmla="*/ 1096137 w 1251928"/>
                  <a:gd name="connsiteY13" fmla="*/ 1050074 h 1301337"/>
                  <a:gd name="connsiteX14" fmla="*/ 827532 w 1251928"/>
                  <a:gd name="connsiteY14" fmla="*/ 1050074 h 1301337"/>
                  <a:gd name="connsiteX15" fmla="*/ 733120 w 1251928"/>
                  <a:gd name="connsiteY15" fmla="*/ 1081907 h 1301337"/>
                  <a:gd name="connsiteX16" fmla="*/ 451199 w 1251928"/>
                  <a:gd name="connsiteY16" fmla="*/ 1295819 h 1301337"/>
                  <a:gd name="connsiteX17" fmla="*/ 413395 w 1251928"/>
                  <a:gd name="connsiteY17" fmla="*/ 1290704 h 1301337"/>
                  <a:gd name="connsiteX18" fmla="*/ 407880 w 1251928"/>
                  <a:gd name="connsiteY18" fmla="*/ 1274331 h 130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1928" h="1301337">
                    <a:moveTo>
                      <a:pt x="407880" y="1088593"/>
                    </a:moveTo>
                    <a:cubicBezTo>
                      <a:pt x="407880" y="1067099"/>
                      <a:pt x="390454" y="1049674"/>
                      <a:pt x="368960" y="1049674"/>
                    </a:cubicBezTo>
                    <a:cubicBezTo>
                      <a:pt x="368920" y="1049674"/>
                      <a:pt x="368886" y="1049674"/>
                      <a:pt x="368846" y="1049674"/>
                    </a:cubicBezTo>
                    <a:lnTo>
                      <a:pt x="155734" y="1049674"/>
                    </a:lnTo>
                    <a:cubicBezTo>
                      <a:pt x="69723" y="1049674"/>
                      <a:pt x="0" y="979951"/>
                      <a:pt x="0" y="893940"/>
                    </a:cubicBezTo>
                    <a:lnTo>
                      <a:pt x="0" y="155791"/>
                    </a:lnTo>
                    <a:cubicBezTo>
                      <a:pt x="-34" y="69780"/>
                      <a:pt x="69666" y="34"/>
                      <a:pt x="155677" y="0"/>
                    </a:cubicBezTo>
                    <a:cubicBezTo>
                      <a:pt x="155694" y="0"/>
                      <a:pt x="155717" y="0"/>
                      <a:pt x="155734" y="0"/>
                    </a:cubicBezTo>
                    <a:lnTo>
                      <a:pt x="1096137" y="0"/>
                    </a:lnTo>
                    <a:cubicBezTo>
                      <a:pt x="1182148" y="-34"/>
                      <a:pt x="1251894" y="69666"/>
                      <a:pt x="1251928" y="155677"/>
                    </a:cubicBezTo>
                    <a:cubicBezTo>
                      <a:pt x="1251928" y="155717"/>
                      <a:pt x="1251928" y="155751"/>
                      <a:pt x="1251928" y="155791"/>
                    </a:cubicBezTo>
                    <a:lnTo>
                      <a:pt x="1251928" y="894055"/>
                    </a:lnTo>
                    <a:cubicBezTo>
                      <a:pt x="1252088" y="980065"/>
                      <a:pt x="1182491" y="1049914"/>
                      <a:pt x="1096480" y="1050074"/>
                    </a:cubicBezTo>
                    <a:cubicBezTo>
                      <a:pt x="1096366" y="1050074"/>
                      <a:pt x="1096251" y="1050074"/>
                      <a:pt x="1096137" y="1050074"/>
                    </a:cubicBezTo>
                    <a:lnTo>
                      <a:pt x="827532" y="1050074"/>
                    </a:lnTo>
                    <a:cubicBezTo>
                      <a:pt x="793425" y="1050057"/>
                      <a:pt x="760255" y="1061241"/>
                      <a:pt x="733120" y="1081907"/>
                    </a:cubicBezTo>
                    <a:lnTo>
                      <a:pt x="451199" y="1295819"/>
                    </a:lnTo>
                    <a:cubicBezTo>
                      <a:pt x="439346" y="1304849"/>
                      <a:pt x="422424" y="1302557"/>
                      <a:pt x="413395" y="1290704"/>
                    </a:cubicBezTo>
                    <a:cubicBezTo>
                      <a:pt x="409811" y="1286001"/>
                      <a:pt x="407874" y="1280246"/>
                      <a:pt x="407880" y="1274331"/>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29" name="Freeform 128">
                <a:extLst>
                  <a:ext uri="{FF2B5EF4-FFF2-40B4-BE49-F238E27FC236}">
                    <a16:creationId xmlns:a16="http://schemas.microsoft.com/office/drawing/2014/main" id="{89BACAED-D6A4-2049-9B3A-D629E5283F99}"/>
                  </a:ext>
                </a:extLst>
              </p:cNvPr>
              <p:cNvSpPr/>
              <p:nvPr/>
            </p:nvSpPr>
            <p:spPr>
              <a:xfrm>
                <a:off x="4803552" y="1235925"/>
                <a:ext cx="1251928" cy="1301337"/>
              </a:xfrm>
              <a:custGeom>
                <a:avLst/>
                <a:gdLst>
                  <a:gd name="connsiteX0" fmla="*/ 407880 w 1251928"/>
                  <a:gd name="connsiteY0" fmla="*/ 1088593 h 1301337"/>
                  <a:gd name="connsiteX1" fmla="*/ 368960 w 1251928"/>
                  <a:gd name="connsiteY1" fmla="*/ 1049674 h 1301337"/>
                  <a:gd name="connsiteX2" fmla="*/ 368846 w 1251928"/>
                  <a:gd name="connsiteY2" fmla="*/ 1049674 h 1301337"/>
                  <a:gd name="connsiteX3" fmla="*/ 155734 w 1251928"/>
                  <a:gd name="connsiteY3" fmla="*/ 1049674 h 1301337"/>
                  <a:gd name="connsiteX4" fmla="*/ 0 w 1251928"/>
                  <a:gd name="connsiteY4" fmla="*/ 893940 h 1301337"/>
                  <a:gd name="connsiteX5" fmla="*/ 0 w 1251928"/>
                  <a:gd name="connsiteY5" fmla="*/ 155791 h 1301337"/>
                  <a:gd name="connsiteX6" fmla="*/ 155677 w 1251928"/>
                  <a:gd name="connsiteY6" fmla="*/ 0 h 1301337"/>
                  <a:gd name="connsiteX7" fmla="*/ 155734 w 1251928"/>
                  <a:gd name="connsiteY7" fmla="*/ 0 h 1301337"/>
                  <a:gd name="connsiteX8" fmla="*/ 1096137 w 1251928"/>
                  <a:gd name="connsiteY8" fmla="*/ 0 h 1301337"/>
                  <a:gd name="connsiteX9" fmla="*/ 1251928 w 1251928"/>
                  <a:gd name="connsiteY9" fmla="*/ 155677 h 1301337"/>
                  <a:gd name="connsiteX10" fmla="*/ 1251928 w 1251928"/>
                  <a:gd name="connsiteY10" fmla="*/ 155791 h 1301337"/>
                  <a:gd name="connsiteX11" fmla="*/ 1251928 w 1251928"/>
                  <a:gd name="connsiteY11" fmla="*/ 894055 h 1301337"/>
                  <a:gd name="connsiteX12" fmla="*/ 1096480 w 1251928"/>
                  <a:gd name="connsiteY12" fmla="*/ 1050074 h 1301337"/>
                  <a:gd name="connsiteX13" fmla="*/ 1096137 w 1251928"/>
                  <a:gd name="connsiteY13" fmla="*/ 1050074 h 1301337"/>
                  <a:gd name="connsiteX14" fmla="*/ 827532 w 1251928"/>
                  <a:gd name="connsiteY14" fmla="*/ 1050074 h 1301337"/>
                  <a:gd name="connsiteX15" fmla="*/ 733120 w 1251928"/>
                  <a:gd name="connsiteY15" fmla="*/ 1081907 h 1301337"/>
                  <a:gd name="connsiteX16" fmla="*/ 451199 w 1251928"/>
                  <a:gd name="connsiteY16" fmla="*/ 1295819 h 1301337"/>
                  <a:gd name="connsiteX17" fmla="*/ 413395 w 1251928"/>
                  <a:gd name="connsiteY17" fmla="*/ 1290704 h 1301337"/>
                  <a:gd name="connsiteX18" fmla="*/ 407880 w 1251928"/>
                  <a:gd name="connsiteY18" fmla="*/ 1274331 h 130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1928" h="1301337">
                    <a:moveTo>
                      <a:pt x="407880" y="1088593"/>
                    </a:moveTo>
                    <a:cubicBezTo>
                      <a:pt x="407880" y="1067099"/>
                      <a:pt x="390454" y="1049674"/>
                      <a:pt x="368960" y="1049674"/>
                    </a:cubicBezTo>
                    <a:cubicBezTo>
                      <a:pt x="368920" y="1049674"/>
                      <a:pt x="368886" y="1049674"/>
                      <a:pt x="368846" y="1049674"/>
                    </a:cubicBezTo>
                    <a:lnTo>
                      <a:pt x="155734" y="1049674"/>
                    </a:lnTo>
                    <a:cubicBezTo>
                      <a:pt x="69723" y="1049674"/>
                      <a:pt x="0" y="979951"/>
                      <a:pt x="0" y="893940"/>
                    </a:cubicBezTo>
                    <a:lnTo>
                      <a:pt x="0" y="155791"/>
                    </a:lnTo>
                    <a:cubicBezTo>
                      <a:pt x="-34" y="69780"/>
                      <a:pt x="69666" y="34"/>
                      <a:pt x="155677" y="0"/>
                    </a:cubicBezTo>
                    <a:cubicBezTo>
                      <a:pt x="155694" y="0"/>
                      <a:pt x="155717" y="0"/>
                      <a:pt x="155734" y="0"/>
                    </a:cubicBezTo>
                    <a:lnTo>
                      <a:pt x="1096137" y="0"/>
                    </a:lnTo>
                    <a:cubicBezTo>
                      <a:pt x="1182148" y="-34"/>
                      <a:pt x="1251894" y="69666"/>
                      <a:pt x="1251928" y="155677"/>
                    </a:cubicBezTo>
                    <a:cubicBezTo>
                      <a:pt x="1251928" y="155717"/>
                      <a:pt x="1251928" y="155751"/>
                      <a:pt x="1251928" y="155791"/>
                    </a:cubicBezTo>
                    <a:lnTo>
                      <a:pt x="1251928" y="894055"/>
                    </a:lnTo>
                    <a:cubicBezTo>
                      <a:pt x="1252088" y="980065"/>
                      <a:pt x="1182491" y="1049914"/>
                      <a:pt x="1096480" y="1050074"/>
                    </a:cubicBezTo>
                    <a:cubicBezTo>
                      <a:pt x="1096366" y="1050074"/>
                      <a:pt x="1096251" y="1050074"/>
                      <a:pt x="1096137" y="1050074"/>
                    </a:cubicBezTo>
                    <a:lnTo>
                      <a:pt x="827532" y="1050074"/>
                    </a:lnTo>
                    <a:cubicBezTo>
                      <a:pt x="793425" y="1050057"/>
                      <a:pt x="760255" y="1061241"/>
                      <a:pt x="733120" y="1081907"/>
                    </a:cubicBezTo>
                    <a:lnTo>
                      <a:pt x="451199" y="1295819"/>
                    </a:lnTo>
                    <a:cubicBezTo>
                      <a:pt x="439346" y="1304849"/>
                      <a:pt x="422424" y="1302557"/>
                      <a:pt x="413395" y="1290704"/>
                    </a:cubicBezTo>
                    <a:cubicBezTo>
                      <a:pt x="409811" y="1286001"/>
                      <a:pt x="407874" y="1280246"/>
                      <a:pt x="407880" y="1274331"/>
                    </a:cubicBez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0" name="Freeform 129">
                <a:extLst>
                  <a:ext uri="{FF2B5EF4-FFF2-40B4-BE49-F238E27FC236}">
                    <a16:creationId xmlns:a16="http://schemas.microsoft.com/office/drawing/2014/main" id="{3E72E337-161E-2B40-848B-BC000E8C006E}"/>
                  </a:ext>
                </a:extLst>
              </p:cNvPr>
              <p:cNvSpPr/>
              <p:nvPr/>
            </p:nvSpPr>
            <p:spPr>
              <a:xfrm>
                <a:off x="4843786" y="1115910"/>
                <a:ext cx="1331709" cy="1381544"/>
              </a:xfrm>
              <a:custGeom>
                <a:avLst/>
                <a:gdLst>
                  <a:gd name="connsiteX0" fmla="*/ 474974 w 1331709"/>
                  <a:gd name="connsiteY0" fmla="*/ 1381544 h 1381544"/>
                  <a:gd name="connsiteX1" fmla="*/ 407880 w 1331709"/>
                  <a:gd name="connsiteY1" fmla="*/ 1314450 h 1381544"/>
                  <a:gd name="connsiteX2" fmla="*/ 407880 w 1331709"/>
                  <a:gd name="connsiteY2" fmla="*/ 1129684 h 1381544"/>
                  <a:gd name="connsiteX3" fmla="*/ 195796 w 1331709"/>
                  <a:gd name="connsiteY3" fmla="*/ 1129684 h 1381544"/>
                  <a:gd name="connsiteX4" fmla="*/ 0 w 1331709"/>
                  <a:gd name="connsiteY4" fmla="*/ 933888 h 1381544"/>
                  <a:gd name="connsiteX5" fmla="*/ 0 w 1331709"/>
                  <a:gd name="connsiteY5" fmla="*/ 195796 h 1381544"/>
                  <a:gd name="connsiteX6" fmla="*/ 195739 w 1331709"/>
                  <a:gd name="connsiteY6" fmla="*/ 0 h 1381544"/>
                  <a:gd name="connsiteX7" fmla="*/ 1135914 w 1331709"/>
                  <a:gd name="connsiteY7" fmla="*/ 0 h 1381544"/>
                  <a:gd name="connsiteX8" fmla="*/ 1331709 w 1331709"/>
                  <a:gd name="connsiteY8" fmla="*/ 195796 h 1381544"/>
                  <a:gd name="connsiteX9" fmla="*/ 1331709 w 1331709"/>
                  <a:gd name="connsiteY9" fmla="*/ 934003 h 1381544"/>
                  <a:gd name="connsiteX10" fmla="*/ 1135914 w 1331709"/>
                  <a:gd name="connsiteY10" fmla="*/ 1130084 h 1381544"/>
                  <a:gd name="connsiteX11" fmla="*/ 866966 w 1331709"/>
                  <a:gd name="connsiteY11" fmla="*/ 1130084 h 1381544"/>
                  <a:gd name="connsiteX12" fmla="*/ 866966 w 1331709"/>
                  <a:gd name="connsiteY12" fmla="*/ 1130084 h 1381544"/>
                  <a:gd name="connsiteX13" fmla="*/ 796957 w 1331709"/>
                  <a:gd name="connsiteY13" fmla="*/ 1153744 h 1381544"/>
                  <a:gd name="connsiteX14" fmla="*/ 514979 w 1331709"/>
                  <a:gd name="connsiteY14" fmla="*/ 1367771 h 1381544"/>
                  <a:gd name="connsiteX15" fmla="*/ 474974 w 1331709"/>
                  <a:gd name="connsiteY15" fmla="*/ 1381544 h 1381544"/>
                  <a:gd name="connsiteX16" fmla="*/ 408965 w 1331709"/>
                  <a:gd name="connsiteY16" fmla="*/ 1049674 h 1381544"/>
                  <a:gd name="connsiteX17" fmla="*/ 487890 w 1331709"/>
                  <a:gd name="connsiteY17" fmla="*/ 1128598 h 1381544"/>
                  <a:gd name="connsiteX18" fmla="*/ 487890 w 1331709"/>
                  <a:gd name="connsiteY18" fmla="*/ 1288161 h 1381544"/>
                  <a:gd name="connsiteX19" fmla="*/ 748608 w 1331709"/>
                  <a:gd name="connsiteY19" fmla="*/ 1089565 h 1381544"/>
                  <a:gd name="connsiteX20" fmla="*/ 867080 w 1331709"/>
                  <a:gd name="connsiteY20" fmla="*/ 1049560 h 1381544"/>
                  <a:gd name="connsiteX21" fmla="*/ 867080 w 1331709"/>
                  <a:gd name="connsiteY21" fmla="*/ 1049560 h 1381544"/>
                  <a:gd name="connsiteX22" fmla="*/ 1135685 w 1331709"/>
                  <a:gd name="connsiteY22" fmla="*/ 1049560 h 1381544"/>
                  <a:gd name="connsiteX23" fmla="*/ 1251413 w 1331709"/>
                  <a:gd name="connsiteY23" fmla="*/ 933774 h 1381544"/>
                  <a:gd name="connsiteX24" fmla="*/ 1251413 w 1331709"/>
                  <a:gd name="connsiteY24" fmla="*/ 195796 h 1381544"/>
                  <a:gd name="connsiteX25" fmla="*/ 1135627 w 1331709"/>
                  <a:gd name="connsiteY25" fmla="*/ 80010 h 1381544"/>
                  <a:gd name="connsiteX26" fmla="*/ 195510 w 1331709"/>
                  <a:gd name="connsiteY26" fmla="*/ 80010 h 1381544"/>
                  <a:gd name="connsiteX27" fmla="*/ 79781 w 1331709"/>
                  <a:gd name="connsiteY27" fmla="*/ 195796 h 1381544"/>
                  <a:gd name="connsiteX28" fmla="*/ 79781 w 1331709"/>
                  <a:gd name="connsiteY28" fmla="*/ 934003 h 1381544"/>
                  <a:gd name="connsiteX29" fmla="*/ 195510 w 1331709"/>
                  <a:gd name="connsiteY29" fmla="*/ 1050074 h 1381544"/>
                  <a:gd name="connsiteX30" fmla="*/ 408565 w 1331709"/>
                  <a:gd name="connsiteY30" fmla="*/ 1050074 h 138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1709" h="1381544">
                    <a:moveTo>
                      <a:pt x="474974" y="1381544"/>
                    </a:moveTo>
                    <a:cubicBezTo>
                      <a:pt x="437969" y="1381418"/>
                      <a:pt x="408005" y="1351455"/>
                      <a:pt x="407880" y="1314450"/>
                    </a:cubicBezTo>
                    <a:lnTo>
                      <a:pt x="407880" y="1129684"/>
                    </a:lnTo>
                    <a:lnTo>
                      <a:pt x="195796" y="1129684"/>
                    </a:lnTo>
                    <a:cubicBezTo>
                      <a:pt x="87702" y="1129587"/>
                      <a:pt x="97" y="1041982"/>
                      <a:pt x="0" y="933888"/>
                    </a:cubicBezTo>
                    <a:lnTo>
                      <a:pt x="0" y="195796"/>
                    </a:lnTo>
                    <a:cubicBezTo>
                      <a:pt x="97" y="87720"/>
                      <a:pt x="87662" y="126"/>
                      <a:pt x="195739" y="0"/>
                    </a:cubicBezTo>
                    <a:lnTo>
                      <a:pt x="1135914" y="0"/>
                    </a:lnTo>
                    <a:cubicBezTo>
                      <a:pt x="1243996" y="126"/>
                      <a:pt x="1331584" y="87714"/>
                      <a:pt x="1331709" y="195796"/>
                    </a:cubicBezTo>
                    <a:lnTo>
                      <a:pt x="1331709" y="934003"/>
                    </a:lnTo>
                    <a:cubicBezTo>
                      <a:pt x="1331744" y="1042199"/>
                      <a:pt x="1244110" y="1129958"/>
                      <a:pt x="1135914" y="1130084"/>
                    </a:cubicBezTo>
                    <a:lnTo>
                      <a:pt x="866966" y="1130084"/>
                    </a:lnTo>
                    <a:lnTo>
                      <a:pt x="866966" y="1130084"/>
                    </a:lnTo>
                    <a:cubicBezTo>
                      <a:pt x="841676" y="1130136"/>
                      <a:pt x="817091" y="1138440"/>
                      <a:pt x="796957" y="1153744"/>
                    </a:cubicBezTo>
                    <a:lnTo>
                      <a:pt x="514979" y="1367771"/>
                    </a:lnTo>
                    <a:cubicBezTo>
                      <a:pt x="503491" y="1376584"/>
                      <a:pt x="489450" y="1381418"/>
                      <a:pt x="474974" y="1381544"/>
                    </a:cubicBezTo>
                    <a:close/>
                    <a:moveTo>
                      <a:pt x="408965" y="1049674"/>
                    </a:moveTo>
                    <a:cubicBezTo>
                      <a:pt x="452554" y="1049674"/>
                      <a:pt x="487890" y="1085010"/>
                      <a:pt x="487890" y="1128598"/>
                    </a:cubicBezTo>
                    <a:lnTo>
                      <a:pt x="487890" y="1288161"/>
                    </a:lnTo>
                    <a:lnTo>
                      <a:pt x="748608" y="1089565"/>
                    </a:lnTo>
                    <a:cubicBezTo>
                      <a:pt x="782692" y="1063693"/>
                      <a:pt x="824286" y="1049645"/>
                      <a:pt x="867080" y="1049560"/>
                    </a:cubicBezTo>
                    <a:lnTo>
                      <a:pt x="867080" y="1049560"/>
                    </a:lnTo>
                    <a:lnTo>
                      <a:pt x="1135685" y="1049560"/>
                    </a:lnTo>
                    <a:cubicBezTo>
                      <a:pt x="1199584" y="1049463"/>
                      <a:pt x="1251351" y="997673"/>
                      <a:pt x="1251413" y="933774"/>
                    </a:cubicBezTo>
                    <a:lnTo>
                      <a:pt x="1251413" y="195796"/>
                    </a:lnTo>
                    <a:cubicBezTo>
                      <a:pt x="1251351" y="131874"/>
                      <a:pt x="1199550" y="80073"/>
                      <a:pt x="1135627" y="80010"/>
                    </a:cubicBezTo>
                    <a:lnTo>
                      <a:pt x="195510" y="80010"/>
                    </a:lnTo>
                    <a:cubicBezTo>
                      <a:pt x="131611" y="80107"/>
                      <a:pt x="79844" y="131897"/>
                      <a:pt x="79781" y="195796"/>
                    </a:cubicBezTo>
                    <a:lnTo>
                      <a:pt x="79781" y="934003"/>
                    </a:lnTo>
                    <a:cubicBezTo>
                      <a:pt x="79684" y="998011"/>
                      <a:pt x="131502" y="1049977"/>
                      <a:pt x="195510" y="1050074"/>
                    </a:cubicBezTo>
                    <a:lnTo>
                      <a:pt x="408565" y="1050074"/>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1" name="Freeform 130">
                <a:extLst>
                  <a:ext uri="{FF2B5EF4-FFF2-40B4-BE49-F238E27FC236}">
                    <a16:creationId xmlns:a16="http://schemas.microsoft.com/office/drawing/2014/main" id="{90B95F1A-E4C1-A645-B038-AAA458016711}"/>
                  </a:ext>
                </a:extLst>
              </p:cNvPr>
              <p:cNvSpPr/>
              <p:nvPr/>
            </p:nvSpPr>
            <p:spPr>
              <a:xfrm>
                <a:off x="5306815" y="1385258"/>
                <a:ext cx="386791" cy="518407"/>
              </a:xfrm>
              <a:custGeom>
                <a:avLst/>
                <a:gdLst>
                  <a:gd name="connsiteX0" fmla="*/ 148590 w 386791"/>
                  <a:gd name="connsiteY0" fmla="*/ 518408 h 518407"/>
                  <a:gd name="connsiteX1" fmla="*/ 108585 w 386791"/>
                  <a:gd name="connsiteY1" fmla="*/ 478403 h 518407"/>
                  <a:gd name="connsiteX2" fmla="*/ 108585 w 386791"/>
                  <a:gd name="connsiteY2" fmla="*/ 346386 h 518407"/>
                  <a:gd name="connsiteX3" fmla="*/ 148590 w 386791"/>
                  <a:gd name="connsiteY3" fmla="*/ 306381 h 518407"/>
                  <a:gd name="connsiteX4" fmla="*/ 149162 w 386791"/>
                  <a:gd name="connsiteY4" fmla="*/ 306381 h 518407"/>
                  <a:gd name="connsiteX5" fmla="*/ 193738 w 386791"/>
                  <a:gd name="connsiteY5" fmla="*/ 306781 h 518407"/>
                  <a:gd name="connsiteX6" fmla="*/ 306781 w 386791"/>
                  <a:gd name="connsiteY6" fmla="*/ 193053 h 518407"/>
                  <a:gd name="connsiteX7" fmla="*/ 193053 w 386791"/>
                  <a:gd name="connsiteY7" fmla="*/ 80010 h 518407"/>
                  <a:gd name="connsiteX8" fmla="*/ 80010 w 386791"/>
                  <a:gd name="connsiteY8" fmla="*/ 193396 h 518407"/>
                  <a:gd name="connsiteX9" fmla="*/ 40005 w 386791"/>
                  <a:gd name="connsiteY9" fmla="*/ 233401 h 518407"/>
                  <a:gd name="connsiteX10" fmla="*/ 0 w 386791"/>
                  <a:gd name="connsiteY10" fmla="*/ 193396 h 518407"/>
                  <a:gd name="connsiteX11" fmla="*/ 193396 w 386791"/>
                  <a:gd name="connsiteY11" fmla="*/ 0 h 518407"/>
                  <a:gd name="connsiteX12" fmla="*/ 386791 w 386791"/>
                  <a:gd name="connsiteY12" fmla="*/ 193396 h 518407"/>
                  <a:gd name="connsiteX13" fmla="*/ 193396 w 386791"/>
                  <a:gd name="connsiteY13" fmla="*/ 386791 h 518407"/>
                  <a:gd name="connsiteX14" fmla="*/ 188595 w 386791"/>
                  <a:gd name="connsiteY14" fmla="*/ 386791 h 518407"/>
                  <a:gd name="connsiteX15" fmla="*/ 188595 w 386791"/>
                  <a:gd name="connsiteY15" fmla="*/ 478231 h 518407"/>
                  <a:gd name="connsiteX16" fmla="*/ 148761 w 386791"/>
                  <a:gd name="connsiteY16" fmla="*/ 518408 h 518407"/>
                  <a:gd name="connsiteX17" fmla="*/ 148590 w 386791"/>
                  <a:gd name="connsiteY17" fmla="*/ 518408 h 51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791" h="518407">
                    <a:moveTo>
                      <a:pt x="148590" y="518408"/>
                    </a:moveTo>
                    <a:cubicBezTo>
                      <a:pt x="126496" y="518408"/>
                      <a:pt x="108585" y="500497"/>
                      <a:pt x="108585" y="478403"/>
                    </a:cubicBezTo>
                    <a:lnTo>
                      <a:pt x="108585" y="346386"/>
                    </a:lnTo>
                    <a:cubicBezTo>
                      <a:pt x="108585" y="324292"/>
                      <a:pt x="126496" y="306381"/>
                      <a:pt x="148590" y="306381"/>
                    </a:cubicBezTo>
                    <a:lnTo>
                      <a:pt x="149162" y="306381"/>
                    </a:lnTo>
                    <a:lnTo>
                      <a:pt x="193738" y="306781"/>
                    </a:lnTo>
                    <a:cubicBezTo>
                      <a:pt x="256358" y="306593"/>
                      <a:pt x="306970" y="255672"/>
                      <a:pt x="306781" y="193053"/>
                    </a:cubicBezTo>
                    <a:cubicBezTo>
                      <a:pt x="306593" y="130434"/>
                      <a:pt x="255672" y="79821"/>
                      <a:pt x="193053" y="80010"/>
                    </a:cubicBezTo>
                    <a:cubicBezTo>
                      <a:pt x="130565" y="80199"/>
                      <a:pt x="80010" y="130908"/>
                      <a:pt x="80010" y="193396"/>
                    </a:cubicBezTo>
                    <a:cubicBezTo>
                      <a:pt x="80010" y="215490"/>
                      <a:pt x="62099" y="233401"/>
                      <a:pt x="40005" y="233401"/>
                    </a:cubicBezTo>
                    <a:cubicBezTo>
                      <a:pt x="17911" y="233401"/>
                      <a:pt x="0" y="215490"/>
                      <a:pt x="0" y="193396"/>
                    </a:cubicBezTo>
                    <a:cubicBezTo>
                      <a:pt x="0" y="86588"/>
                      <a:pt x="86588" y="0"/>
                      <a:pt x="193396" y="0"/>
                    </a:cubicBezTo>
                    <a:cubicBezTo>
                      <a:pt x="300203" y="0"/>
                      <a:pt x="386791" y="86588"/>
                      <a:pt x="386791" y="193396"/>
                    </a:cubicBezTo>
                    <a:cubicBezTo>
                      <a:pt x="386791" y="300203"/>
                      <a:pt x="300203" y="386791"/>
                      <a:pt x="193396" y="386791"/>
                    </a:cubicBezTo>
                    <a:lnTo>
                      <a:pt x="188595" y="386791"/>
                    </a:lnTo>
                    <a:lnTo>
                      <a:pt x="188595" y="478231"/>
                    </a:lnTo>
                    <a:cubicBezTo>
                      <a:pt x="188692" y="500325"/>
                      <a:pt x="170856" y="518311"/>
                      <a:pt x="148761" y="518408"/>
                    </a:cubicBezTo>
                    <a:cubicBezTo>
                      <a:pt x="148704" y="518408"/>
                      <a:pt x="148647" y="518408"/>
                      <a:pt x="148590" y="518408"/>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32" name="Freeform 131">
                <a:extLst>
                  <a:ext uri="{FF2B5EF4-FFF2-40B4-BE49-F238E27FC236}">
                    <a16:creationId xmlns:a16="http://schemas.microsoft.com/office/drawing/2014/main" id="{D08AAC1E-768B-A64C-9F79-3A97892B8A7C}"/>
                  </a:ext>
                </a:extLst>
              </p:cNvPr>
              <p:cNvSpPr/>
              <p:nvPr/>
            </p:nvSpPr>
            <p:spPr>
              <a:xfrm>
                <a:off x="5411914" y="1960416"/>
                <a:ext cx="86410" cy="86410"/>
              </a:xfrm>
              <a:custGeom>
                <a:avLst/>
                <a:gdLst>
                  <a:gd name="connsiteX0" fmla="*/ 43263 w 86410"/>
                  <a:gd name="connsiteY0" fmla="*/ 86411 h 86410"/>
                  <a:gd name="connsiteX1" fmla="*/ 0 w 86410"/>
                  <a:gd name="connsiteY1" fmla="*/ 43263 h 86410"/>
                  <a:gd name="connsiteX2" fmla="*/ 43148 w 86410"/>
                  <a:gd name="connsiteY2" fmla="*/ 0 h 86410"/>
                  <a:gd name="connsiteX3" fmla="*/ 86411 w 86410"/>
                  <a:gd name="connsiteY3" fmla="*/ 43148 h 86410"/>
                  <a:gd name="connsiteX4" fmla="*/ 86411 w 86410"/>
                  <a:gd name="connsiteY4" fmla="*/ 43263 h 86410"/>
                  <a:gd name="connsiteX5" fmla="*/ 43263 w 86410"/>
                  <a:gd name="connsiteY5" fmla="*/ 86411 h 86410"/>
                  <a:gd name="connsiteX6" fmla="*/ 43263 w 86410"/>
                  <a:gd name="connsiteY6" fmla="*/ 6401 h 86410"/>
                  <a:gd name="connsiteX7" fmla="*/ 6401 w 86410"/>
                  <a:gd name="connsiteY7" fmla="*/ 43263 h 86410"/>
                  <a:gd name="connsiteX8" fmla="*/ 43263 w 86410"/>
                  <a:gd name="connsiteY8" fmla="*/ 80124 h 86410"/>
                  <a:gd name="connsiteX9" fmla="*/ 80124 w 86410"/>
                  <a:gd name="connsiteY9" fmla="*/ 43263 h 86410"/>
                  <a:gd name="connsiteX10" fmla="*/ 43263 w 86410"/>
                  <a:gd name="connsiteY10" fmla="*/ 640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410" h="86410">
                    <a:moveTo>
                      <a:pt x="43263" y="86411"/>
                    </a:moveTo>
                    <a:cubicBezTo>
                      <a:pt x="19403" y="86445"/>
                      <a:pt x="34" y="67123"/>
                      <a:pt x="0" y="43263"/>
                    </a:cubicBezTo>
                    <a:cubicBezTo>
                      <a:pt x="-34" y="19402"/>
                      <a:pt x="19288" y="34"/>
                      <a:pt x="43148" y="0"/>
                    </a:cubicBezTo>
                    <a:cubicBezTo>
                      <a:pt x="67008" y="-29"/>
                      <a:pt x="86377" y="19288"/>
                      <a:pt x="86411" y="43148"/>
                    </a:cubicBezTo>
                    <a:cubicBezTo>
                      <a:pt x="86411" y="43188"/>
                      <a:pt x="86411" y="43223"/>
                      <a:pt x="86411" y="43263"/>
                    </a:cubicBezTo>
                    <a:cubicBezTo>
                      <a:pt x="86377" y="67077"/>
                      <a:pt x="67077" y="86382"/>
                      <a:pt x="43263" y="86411"/>
                    </a:cubicBezTo>
                    <a:close/>
                    <a:moveTo>
                      <a:pt x="43263" y="6401"/>
                    </a:moveTo>
                    <a:cubicBezTo>
                      <a:pt x="22906" y="6401"/>
                      <a:pt x="6401" y="22906"/>
                      <a:pt x="6401" y="43263"/>
                    </a:cubicBezTo>
                    <a:cubicBezTo>
                      <a:pt x="6401" y="63619"/>
                      <a:pt x="22906" y="80124"/>
                      <a:pt x="43263" y="80124"/>
                    </a:cubicBezTo>
                    <a:cubicBezTo>
                      <a:pt x="63620" y="80124"/>
                      <a:pt x="80124" y="63619"/>
                      <a:pt x="80124" y="43263"/>
                    </a:cubicBezTo>
                    <a:cubicBezTo>
                      <a:pt x="80096" y="22917"/>
                      <a:pt x="63608" y="6435"/>
                      <a:pt x="43263" y="6401"/>
                    </a:cubicBezTo>
                    <a:close/>
                  </a:path>
                </a:pathLst>
              </a:custGeom>
              <a:solidFill>
                <a:srgbClr val="FFFFFF"/>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nvGrpSpPr>
            <p:cNvPr id="178" name="Group 177">
              <a:extLst>
                <a:ext uri="{FF2B5EF4-FFF2-40B4-BE49-F238E27FC236}">
                  <a16:creationId xmlns:a16="http://schemas.microsoft.com/office/drawing/2014/main" id="{0EB59914-77D5-4943-8C1B-D0C23F6C5EB0}"/>
                </a:ext>
              </a:extLst>
            </p:cNvPr>
            <p:cNvGrpSpPr/>
            <p:nvPr/>
          </p:nvGrpSpPr>
          <p:grpSpPr>
            <a:xfrm>
              <a:off x="4642609" y="4689038"/>
              <a:ext cx="1222191" cy="974021"/>
              <a:chOff x="3978592" y="1217866"/>
              <a:chExt cx="4230243" cy="3371278"/>
            </a:xfrm>
          </p:grpSpPr>
          <p:sp>
            <p:nvSpPr>
              <p:cNvPr id="159" name="Freeform 158">
                <a:extLst>
                  <a:ext uri="{FF2B5EF4-FFF2-40B4-BE49-F238E27FC236}">
                    <a16:creationId xmlns:a16="http://schemas.microsoft.com/office/drawing/2014/main" id="{15246F81-23FA-1C45-B911-E0CD3C37DEE7}"/>
                  </a:ext>
                </a:extLst>
              </p:cNvPr>
              <p:cNvSpPr/>
              <p:nvPr/>
            </p:nvSpPr>
            <p:spPr>
              <a:xfrm>
                <a:off x="5169026" y="4292965"/>
                <a:ext cx="2135695" cy="296179"/>
              </a:xfrm>
              <a:custGeom>
                <a:avLst/>
                <a:gdLst>
                  <a:gd name="connsiteX0" fmla="*/ 0 w 2135695"/>
                  <a:gd name="connsiteY0" fmla="*/ 296180 h 296179"/>
                  <a:gd name="connsiteX1" fmla="*/ 2135696 w 2135695"/>
                  <a:gd name="connsiteY1" fmla="*/ 296180 h 296179"/>
                  <a:gd name="connsiteX2" fmla="*/ 0 w 2135695"/>
                  <a:gd name="connsiteY2" fmla="*/ 296180 h 296179"/>
                  <a:gd name="connsiteX3" fmla="*/ 0 w 2135695"/>
                  <a:gd name="connsiteY3" fmla="*/ 296180 h 296179"/>
                </a:gdLst>
                <a:ahLst/>
                <a:cxnLst>
                  <a:cxn ang="0">
                    <a:pos x="connsiteX0" y="connsiteY0"/>
                  </a:cxn>
                  <a:cxn ang="0">
                    <a:pos x="connsiteX1" y="connsiteY1"/>
                  </a:cxn>
                  <a:cxn ang="0">
                    <a:pos x="connsiteX2" y="connsiteY2"/>
                  </a:cxn>
                  <a:cxn ang="0">
                    <a:pos x="connsiteX3" y="connsiteY3"/>
                  </a:cxn>
                </a:cxnLst>
                <a:rect l="l" t="t" r="r" b="b"/>
                <a:pathLst>
                  <a:path w="2135695" h="296179">
                    <a:moveTo>
                      <a:pt x="0" y="296180"/>
                    </a:moveTo>
                    <a:lnTo>
                      <a:pt x="2135696" y="296180"/>
                    </a:lnTo>
                    <a:cubicBezTo>
                      <a:pt x="1478471" y="-98727"/>
                      <a:pt x="657225" y="-98727"/>
                      <a:pt x="0" y="296180"/>
                    </a:cubicBezTo>
                    <a:lnTo>
                      <a:pt x="0" y="296180"/>
                    </a:lnTo>
                    <a:close/>
                  </a:path>
                </a:pathLst>
              </a:custGeom>
              <a:solidFill>
                <a:schemeClr val="accent3"/>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0" name="Freeform 159">
                <a:extLst>
                  <a:ext uri="{FF2B5EF4-FFF2-40B4-BE49-F238E27FC236}">
                    <a16:creationId xmlns:a16="http://schemas.microsoft.com/office/drawing/2014/main" id="{2093DB71-E022-514B-8CB2-6272108450C1}"/>
                  </a:ext>
                </a:extLst>
              </p:cNvPr>
              <p:cNvSpPr/>
              <p:nvPr/>
            </p:nvSpPr>
            <p:spPr>
              <a:xfrm>
                <a:off x="3978592" y="3371278"/>
                <a:ext cx="4230243" cy="498919"/>
              </a:xfrm>
              <a:custGeom>
                <a:avLst/>
                <a:gdLst>
                  <a:gd name="connsiteX0" fmla="*/ 3961066 w 4230243"/>
                  <a:gd name="connsiteY0" fmla="*/ 498919 h 498919"/>
                  <a:gd name="connsiteX1" fmla="*/ 268605 w 4230243"/>
                  <a:gd name="connsiteY1" fmla="*/ 498919 h 498919"/>
                  <a:gd name="connsiteX2" fmla="*/ 0 w 4230243"/>
                  <a:gd name="connsiteY2" fmla="*/ 230314 h 498919"/>
                  <a:gd name="connsiteX3" fmla="*/ 0 w 4230243"/>
                  <a:gd name="connsiteY3" fmla="*/ 40005 h 498919"/>
                  <a:gd name="connsiteX4" fmla="*/ 40005 w 4230243"/>
                  <a:gd name="connsiteY4" fmla="*/ 0 h 498919"/>
                  <a:gd name="connsiteX5" fmla="*/ 4190238 w 4230243"/>
                  <a:gd name="connsiteY5" fmla="*/ 0 h 498919"/>
                  <a:gd name="connsiteX6" fmla="*/ 4230243 w 4230243"/>
                  <a:gd name="connsiteY6" fmla="*/ 40005 h 498919"/>
                  <a:gd name="connsiteX7" fmla="*/ 4230243 w 4230243"/>
                  <a:gd name="connsiteY7" fmla="*/ 230314 h 498919"/>
                  <a:gd name="connsiteX8" fmla="*/ 3961066 w 4230243"/>
                  <a:gd name="connsiteY8" fmla="*/ 498919 h 498919"/>
                  <a:gd name="connsiteX9" fmla="*/ 79438 w 4230243"/>
                  <a:gd name="connsiteY9" fmla="*/ 80010 h 498919"/>
                  <a:gd name="connsiteX10" fmla="*/ 79438 w 4230243"/>
                  <a:gd name="connsiteY10" fmla="*/ 230314 h 498919"/>
                  <a:gd name="connsiteX11" fmla="*/ 268033 w 4230243"/>
                  <a:gd name="connsiteY11" fmla="*/ 418909 h 498919"/>
                  <a:gd name="connsiteX12" fmla="*/ 268033 w 4230243"/>
                  <a:gd name="connsiteY12" fmla="*/ 418909 h 498919"/>
                  <a:gd name="connsiteX13" fmla="*/ 3961066 w 4230243"/>
                  <a:gd name="connsiteY13" fmla="*/ 418909 h 498919"/>
                  <a:gd name="connsiteX14" fmla="*/ 4149661 w 4230243"/>
                  <a:gd name="connsiteY14" fmla="*/ 230314 h 498919"/>
                  <a:gd name="connsiteX15" fmla="*/ 4149661 w 4230243"/>
                  <a:gd name="connsiteY15" fmla="*/ 80010 h 498919"/>
                  <a:gd name="connsiteX16" fmla="*/ 79438 w 4230243"/>
                  <a:gd name="connsiteY16" fmla="*/ 80010 h 4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0243" h="498919">
                    <a:moveTo>
                      <a:pt x="3961066" y="498919"/>
                    </a:moveTo>
                    <a:lnTo>
                      <a:pt x="268605" y="498919"/>
                    </a:lnTo>
                    <a:cubicBezTo>
                      <a:pt x="120015" y="498919"/>
                      <a:pt x="0" y="378904"/>
                      <a:pt x="0" y="230314"/>
                    </a:cubicBezTo>
                    <a:lnTo>
                      <a:pt x="0" y="40005"/>
                    </a:lnTo>
                    <a:cubicBezTo>
                      <a:pt x="0" y="17716"/>
                      <a:pt x="17717" y="0"/>
                      <a:pt x="40005" y="0"/>
                    </a:cubicBezTo>
                    <a:lnTo>
                      <a:pt x="4190238" y="0"/>
                    </a:lnTo>
                    <a:cubicBezTo>
                      <a:pt x="4212527" y="0"/>
                      <a:pt x="4230243" y="17716"/>
                      <a:pt x="4230243" y="40005"/>
                    </a:cubicBezTo>
                    <a:lnTo>
                      <a:pt x="4230243" y="230314"/>
                    </a:lnTo>
                    <a:cubicBezTo>
                      <a:pt x="4229672" y="378904"/>
                      <a:pt x="4109656" y="498919"/>
                      <a:pt x="3961066" y="498919"/>
                    </a:cubicBezTo>
                    <a:close/>
                    <a:moveTo>
                      <a:pt x="79438" y="80010"/>
                    </a:moveTo>
                    <a:lnTo>
                      <a:pt x="79438" y="230314"/>
                    </a:lnTo>
                    <a:cubicBezTo>
                      <a:pt x="79438" y="334328"/>
                      <a:pt x="164021" y="418909"/>
                      <a:pt x="268033" y="418909"/>
                    </a:cubicBezTo>
                    <a:lnTo>
                      <a:pt x="268033" y="418909"/>
                    </a:lnTo>
                    <a:lnTo>
                      <a:pt x="3961066" y="418909"/>
                    </a:lnTo>
                    <a:cubicBezTo>
                      <a:pt x="4065080" y="418909"/>
                      <a:pt x="4149661" y="334328"/>
                      <a:pt x="4149661" y="230314"/>
                    </a:cubicBezTo>
                    <a:lnTo>
                      <a:pt x="4149661" y="80010"/>
                    </a:lnTo>
                    <a:lnTo>
                      <a:pt x="79438" y="80010"/>
                    </a:lnTo>
                    <a:close/>
                  </a:path>
                </a:pathLst>
              </a:custGeom>
              <a:solidFill>
                <a:srgbClr val="153F77"/>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1" name="Freeform 160">
                <a:extLst>
                  <a:ext uri="{FF2B5EF4-FFF2-40B4-BE49-F238E27FC236}">
                    <a16:creationId xmlns:a16="http://schemas.microsoft.com/office/drawing/2014/main" id="{E6ADBD8D-2706-F349-B924-B9BC98CED41E}"/>
                  </a:ext>
                </a:extLst>
              </p:cNvPr>
              <p:cNvSpPr/>
              <p:nvPr/>
            </p:nvSpPr>
            <p:spPr>
              <a:xfrm>
                <a:off x="3984879" y="3375278"/>
                <a:ext cx="4216527" cy="80010"/>
              </a:xfrm>
              <a:custGeom>
                <a:avLst/>
                <a:gdLst>
                  <a:gd name="connsiteX0" fmla="*/ 4177094 w 4216527"/>
                  <a:gd name="connsiteY0" fmla="*/ 80010 h 80010"/>
                  <a:gd name="connsiteX1" fmla="*/ 40005 w 4216527"/>
                  <a:gd name="connsiteY1" fmla="*/ 80010 h 80010"/>
                  <a:gd name="connsiteX2" fmla="*/ 0 w 4216527"/>
                  <a:gd name="connsiteY2" fmla="*/ 40005 h 80010"/>
                  <a:gd name="connsiteX3" fmla="*/ 40005 w 4216527"/>
                  <a:gd name="connsiteY3" fmla="*/ 0 h 80010"/>
                  <a:gd name="connsiteX4" fmla="*/ 4176522 w 4216527"/>
                  <a:gd name="connsiteY4" fmla="*/ 0 h 80010"/>
                  <a:gd name="connsiteX5" fmla="*/ 4216527 w 4216527"/>
                  <a:gd name="connsiteY5" fmla="*/ 40005 h 80010"/>
                  <a:gd name="connsiteX6" fmla="*/ 4177094 w 4216527"/>
                  <a:gd name="connsiteY6" fmla="*/ 8001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6527" h="80010">
                    <a:moveTo>
                      <a:pt x="4177094" y="80010"/>
                    </a:moveTo>
                    <a:lnTo>
                      <a:pt x="40005" y="80010"/>
                    </a:lnTo>
                    <a:cubicBezTo>
                      <a:pt x="17716" y="80010"/>
                      <a:pt x="0" y="62294"/>
                      <a:pt x="0" y="40005"/>
                    </a:cubicBezTo>
                    <a:cubicBezTo>
                      <a:pt x="0" y="17717"/>
                      <a:pt x="17716" y="0"/>
                      <a:pt x="40005" y="0"/>
                    </a:cubicBezTo>
                    <a:lnTo>
                      <a:pt x="4176522" y="0"/>
                    </a:lnTo>
                    <a:cubicBezTo>
                      <a:pt x="4198811" y="0"/>
                      <a:pt x="4216527" y="17717"/>
                      <a:pt x="4216527" y="40005"/>
                    </a:cubicBezTo>
                    <a:cubicBezTo>
                      <a:pt x="4216527" y="62294"/>
                      <a:pt x="4198811" y="80010"/>
                      <a:pt x="4177094" y="8001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2" name="Freeform 161">
                <a:extLst>
                  <a:ext uri="{FF2B5EF4-FFF2-40B4-BE49-F238E27FC236}">
                    <a16:creationId xmlns:a16="http://schemas.microsoft.com/office/drawing/2014/main" id="{F6C6AE5D-D932-7E49-9450-A6563CA000A6}"/>
                  </a:ext>
                </a:extLst>
              </p:cNvPr>
              <p:cNvSpPr/>
              <p:nvPr/>
            </p:nvSpPr>
            <p:spPr>
              <a:xfrm>
                <a:off x="6053137" y="3794188"/>
                <a:ext cx="80010" cy="402335"/>
              </a:xfrm>
              <a:custGeom>
                <a:avLst/>
                <a:gdLst>
                  <a:gd name="connsiteX0" fmla="*/ 40005 w 80010"/>
                  <a:gd name="connsiteY0" fmla="*/ 402336 h 402335"/>
                  <a:gd name="connsiteX1" fmla="*/ 0 w 80010"/>
                  <a:gd name="connsiteY1" fmla="*/ 362331 h 402335"/>
                  <a:gd name="connsiteX2" fmla="*/ 0 w 80010"/>
                  <a:gd name="connsiteY2" fmla="*/ 40005 h 402335"/>
                  <a:gd name="connsiteX3" fmla="*/ 40005 w 80010"/>
                  <a:gd name="connsiteY3" fmla="*/ 0 h 402335"/>
                  <a:gd name="connsiteX4" fmla="*/ 80010 w 80010"/>
                  <a:gd name="connsiteY4" fmla="*/ 40005 h 402335"/>
                  <a:gd name="connsiteX5" fmla="*/ 80010 w 80010"/>
                  <a:gd name="connsiteY5" fmla="*/ 362331 h 402335"/>
                  <a:gd name="connsiteX6" fmla="*/ 40005 w 80010"/>
                  <a:gd name="connsiteY6" fmla="*/ 402336 h 40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402335">
                    <a:moveTo>
                      <a:pt x="40005" y="402336"/>
                    </a:moveTo>
                    <a:cubicBezTo>
                      <a:pt x="17716" y="402336"/>
                      <a:pt x="0" y="384619"/>
                      <a:pt x="0" y="362331"/>
                    </a:cubicBezTo>
                    <a:lnTo>
                      <a:pt x="0" y="40005"/>
                    </a:lnTo>
                    <a:cubicBezTo>
                      <a:pt x="0" y="17716"/>
                      <a:pt x="17716" y="0"/>
                      <a:pt x="40005" y="0"/>
                    </a:cubicBezTo>
                    <a:cubicBezTo>
                      <a:pt x="62294" y="0"/>
                      <a:pt x="80010" y="17716"/>
                      <a:pt x="80010" y="40005"/>
                    </a:cubicBezTo>
                    <a:lnTo>
                      <a:pt x="80010" y="362331"/>
                    </a:lnTo>
                    <a:cubicBezTo>
                      <a:pt x="80010" y="384619"/>
                      <a:pt x="62294" y="402336"/>
                      <a:pt x="40005" y="402336"/>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3" name="Freeform 162">
                <a:extLst>
                  <a:ext uri="{FF2B5EF4-FFF2-40B4-BE49-F238E27FC236}">
                    <a16:creationId xmlns:a16="http://schemas.microsoft.com/office/drawing/2014/main" id="{C1933BFC-BA36-1940-8587-1E46B2B141A1}"/>
                  </a:ext>
                </a:extLst>
              </p:cNvPr>
              <p:cNvSpPr/>
              <p:nvPr/>
            </p:nvSpPr>
            <p:spPr>
              <a:xfrm>
                <a:off x="4985575" y="4153804"/>
                <a:ext cx="2215707" cy="376475"/>
              </a:xfrm>
              <a:custGeom>
                <a:avLst/>
                <a:gdLst>
                  <a:gd name="connsiteX0" fmla="*/ 2175701 w 2215707"/>
                  <a:gd name="connsiteY0" fmla="*/ 376476 h 376475"/>
                  <a:gd name="connsiteX1" fmla="*/ 40005 w 2215707"/>
                  <a:gd name="connsiteY1" fmla="*/ 376476 h 376475"/>
                  <a:gd name="connsiteX2" fmla="*/ 0 w 2215707"/>
                  <a:gd name="connsiteY2" fmla="*/ 336471 h 376475"/>
                  <a:gd name="connsiteX3" fmla="*/ 19431 w 2215707"/>
                  <a:gd name="connsiteY3" fmla="*/ 302181 h 376475"/>
                  <a:gd name="connsiteX4" fmla="*/ 2196275 w 2215707"/>
                  <a:gd name="connsiteY4" fmla="*/ 302181 h 376475"/>
                  <a:gd name="connsiteX5" fmla="*/ 2209991 w 2215707"/>
                  <a:gd name="connsiteY5" fmla="*/ 357045 h 376475"/>
                  <a:gd name="connsiteX6" fmla="*/ 2175701 w 2215707"/>
                  <a:gd name="connsiteY6" fmla="*/ 376476 h 376475"/>
                  <a:gd name="connsiteX7" fmla="*/ 194881 w 2215707"/>
                  <a:gd name="connsiteY7" fmla="*/ 296466 h 376475"/>
                  <a:gd name="connsiteX8" fmla="*/ 2020253 w 2215707"/>
                  <a:gd name="connsiteY8" fmla="*/ 296466 h 376475"/>
                  <a:gd name="connsiteX9" fmla="*/ 194881 w 2215707"/>
                  <a:gd name="connsiteY9" fmla="*/ 296466 h 376475"/>
                  <a:gd name="connsiteX10" fmla="*/ 194881 w 2215707"/>
                  <a:gd name="connsiteY10" fmla="*/ 296466 h 3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5707" h="376475">
                    <a:moveTo>
                      <a:pt x="2175701" y="376476"/>
                    </a:moveTo>
                    <a:lnTo>
                      <a:pt x="40005" y="376476"/>
                    </a:lnTo>
                    <a:cubicBezTo>
                      <a:pt x="17716" y="376476"/>
                      <a:pt x="0" y="358759"/>
                      <a:pt x="0" y="336471"/>
                    </a:cubicBezTo>
                    <a:cubicBezTo>
                      <a:pt x="0" y="322183"/>
                      <a:pt x="7429" y="309610"/>
                      <a:pt x="19431" y="302181"/>
                    </a:cubicBezTo>
                    <a:cubicBezTo>
                      <a:pt x="689229" y="-100727"/>
                      <a:pt x="1526476" y="-100727"/>
                      <a:pt x="2196275" y="302181"/>
                    </a:cubicBezTo>
                    <a:cubicBezTo>
                      <a:pt x="2215134" y="313611"/>
                      <a:pt x="2221421" y="338185"/>
                      <a:pt x="2209991" y="357045"/>
                    </a:cubicBezTo>
                    <a:cubicBezTo>
                      <a:pt x="2202561" y="369046"/>
                      <a:pt x="2189416" y="376476"/>
                      <a:pt x="2175701" y="376476"/>
                    </a:cubicBezTo>
                    <a:close/>
                    <a:moveTo>
                      <a:pt x="194881" y="296466"/>
                    </a:moveTo>
                    <a:lnTo>
                      <a:pt x="2020253" y="296466"/>
                    </a:lnTo>
                    <a:cubicBezTo>
                      <a:pt x="1445895" y="7858"/>
                      <a:pt x="769239" y="7858"/>
                      <a:pt x="194881" y="296466"/>
                    </a:cubicBezTo>
                    <a:lnTo>
                      <a:pt x="194881" y="296466"/>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4" name="Freeform 163">
                <a:extLst>
                  <a:ext uri="{FF2B5EF4-FFF2-40B4-BE49-F238E27FC236}">
                    <a16:creationId xmlns:a16="http://schemas.microsoft.com/office/drawing/2014/main" id="{C3214DF8-6CAE-6D41-8EE4-3E81AED9340B}"/>
                  </a:ext>
                </a:extLst>
              </p:cNvPr>
              <p:cNvSpPr/>
              <p:nvPr/>
            </p:nvSpPr>
            <p:spPr>
              <a:xfrm>
                <a:off x="7795069" y="3549015"/>
                <a:ext cx="137160" cy="137160"/>
              </a:xfrm>
              <a:custGeom>
                <a:avLst/>
                <a:gdLst>
                  <a:gd name="connsiteX0" fmla="*/ 137160 w 137160"/>
                  <a:gd name="connsiteY0" fmla="*/ 68580 h 137160"/>
                  <a:gd name="connsiteX1" fmla="*/ 68580 w 137160"/>
                  <a:gd name="connsiteY1" fmla="*/ 137160 h 137160"/>
                  <a:gd name="connsiteX2" fmla="*/ 0 w 137160"/>
                  <a:gd name="connsiteY2" fmla="*/ 68580 h 137160"/>
                  <a:gd name="connsiteX3" fmla="*/ 68580 w 137160"/>
                  <a:gd name="connsiteY3" fmla="*/ 0 h 137160"/>
                  <a:gd name="connsiteX4" fmla="*/ 137160 w 137160"/>
                  <a:gd name="connsiteY4" fmla="*/ 6858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 h="137160">
                    <a:moveTo>
                      <a:pt x="137160" y="68580"/>
                    </a:moveTo>
                    <a:cubicBezTo>
                      <a:pt x="137160" y="106456"/>
                      <a:pt x="106456" y="137160"/>
                      <a:pt x="68580" y="137160"/>
                    </a:cubicBezTo>
                    <a:cubicBezTo>
                      <a:pt x="30704" y="137160"/>
                      <a:pt x="0" y="106456"/>
                      <a:pt x="0" y="68580"/>
                    </a:cubicBezTo>
                    <a:cubicBezTo>
                      <a:pt x="0" y="30704"/>
                      <a:pt x="30704" y="0"/>
                      <a:pt x="68580" y="0"/>
                    </a:cubicBezTo>
                    <a:cubicBezTo>
                      <a:pt x="106456" y="0"/>
                      <a:pt x="137160" y="30704"/>
                      <a:pt x="137160" y="68580"/>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5" name="Freeform 164">
                <a:extLst>
                  <a:ext uri="{FF2B5EF4-FFF2-40B4-BE49-F238E27FC236}">
                    <a16:creationId xmlns:a16="http://schemas.microsoft.com/office/drawing/2014/main" id="{422B3DAF-45E7-C149-8054-31A8D20E59D4}"/>
                  </a:ext>
                </a:extLst>
              </p:cNvPr>
              <p:cNvSpPr/>
              <p:nvPr/>
            </p:nvSpPr>
            <p:spPr>
              <a:xfrm>
                <a:off x="3978592" y="1217866"/>
                <a:ext cx="4230243" cy="2652331"/>
              </a:xfrm>
              <a:custGeom>
                <a:avLst/>
                <a:gdLst>
                  <a:gd name="connsiteX0" fmla="*/ 3961066 w 4230243"/>
                  <a:gd name="connsiteY0" fmla="*/ 2652332 h 2652331"/>
                  <a:gd name="connsiteX1" fmla="*/ 268605 w 4230243"/>
                  <a:gd name="connsiteY1" fmla="*/ 2652332 h 2652331"/>
                  <a:gd name="connsiteX2" fmla="*/ 0 w 4230243"/>
                  <a:gd name="connsiteY2" fmla="*/ 2383727 h 2652331"/>
                  <a:gd name="connsiteX3" fmla="*/ 0 w 4230243"/>
                  <a:gd name="connsiteY3" fmla="*/ 268605 h 2652331"/>
                  <a:gd name="connsiteX4" fmla="*/ 268605 w 4230243"/>
                  <a:gd name="connsiteY4" fmla="*/ 0 h 2652331"/>
                  <a:gd name="connsiteX5" fmla="*/ 3961638 w 4230243"/>
                  <a:gd name="connsiteY5" fmla="*/ 0 h 2652331"/>
                  <a:gd name="connsiteX6" fmla="*/ 4230243 w 4230243"/>
                  <a:gd name="connsiteY6" fmla="*/ 268605 h 2652331"/>
                  <a:gd name="connsiteX7" fmla="*/ 4230243 w 4230243"/>
                  <a:gd name="connsiteY7" fmla="*/ 2383727 h 2652331"/>
                  <a:gd name="connsiteX8" fmla="*/ 3961066 w 4230243"/>
                  <a:gd name="connsiteY8" fmla="*/ 2652332 h 2652331"/>
                  <a:gd name="connsiteX9" fmla="*/ 268605 w 4230243"/>
                  <a:gd name="connsiteY9" fmla="*/ 80010 h 2652331"/>
                  <a:gd name="connsiteX10" fmla="*/ 80010 w 4230243"/>
                  <a:gd name="connsiteY10" fmla="*/ 268605 h 2652331"/>
                  <a:gd name="connsiteX11" fmla="*/ 80010 w 4230243"/>
                  <a:gd name="connsiteY11" fmla="*/ 2383727 h 2652331"/>
                  <a:gd name="connsiteX12" fmla="*/ 268605 w 4230243"/>
                  <a:gd name="connsiteY12" fmla="*/ 2572322 h 2652331"/>
                  <a:gd name="connsiteX13" fmla="*/ 3961638 w 4230243"/>
                  <a:gd name="connsiteY13" fmla="*/ 2572322 h 2652331"/>
                  <a:gd name="connsiteX14" fmla="*/ 4150233 w 4230243"/>
                  <a:gd name="connsiteY14" fmla="*/ 2383727 h 2652331"/>
                  <a:gd name="connsiteX15" fmla="*/ 4150233 w 4230243"/>
                  <a:gd name="connsiteY15" fmla="*/ 268605 h 2652331"/>
                  <a:gd name="connsiteX16" fmla="*/ 3961638 w 4230243"/>
                  <a:gd name="connsiteY16" fmla="*/ 80010 h 2652331"/>
                  <a:gd name="connsiteX17" fmla="*/ 268605 w 4230243"/>
                  <a:gd name="connsiteY17" fmla="*/ 80010 h 26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0243" h="2652331">
                    <a:moveTo>
                      <a:pt x="3961066" y="2652332"/>
                    </a:moveTo>
                    <a:lnTo>
                      <a:pt x="268605" y="2652332"/>
                    </a:lnTo>
                    <a:cubicBezTo>
                      <a:pt x="120015" y="2652332"/>
                      <a:pt x="0" y="2532317"/>
                      <a:pt x="0" y="2383727"/>
                    </a:cubicBezTo>
                    <a:lnTo>
                      <a:pt x="0" y="268605"/>
                    </a:lnTo>
                    <a:cubicBezTo>
                      <a:pt x="0" y="120015"/>
                      <a:pt x="120015" y="0"/>
                      <a:pt x="268605" y="0"/>
                    </a:cubicBezTo>
                    <a:lnTo>
                      <a:pt x="3961638" y="0"/>
                    </a:lnTo>
                    <a:cubicBezTo>
                      <a:pt x="4109656" y="0"/>
                      <a:pt x="4230243" y="120586"/>
                      <a:pt x="4230243" y="268605"/>
                    </a:cubicBezTo>
                    <a:lnTo>
                      <a:pt x="4230243" y="2383727"/>
                    </a:lnTo>
                    <a:cubicBezTo>
                      <a:pt x="4229672" y="2532317"/>
                      <a:pt x="4109656" y="2652332"/>
                      <a:pt x="3961066" y="2652332"/>
                    </a:cubicBezTo>
                    <a:close/>
                    <a:moveTo>
                      <a:pt x="268605" y="80010"/>
                    </a:moveTo>
                    <a:cubicBezTo>
                      <a:pt x="164592" y="80010"/>
                      <a:pt x="80010" y="164592"/>
                      <a:pt x="80010" y="268605"/>
                    </a:cubicBezTo>
                    <a:lnTo>
                      <a:pt x="80010" y="2383727"/>
                    </a:lnTo>
                    <a:cubicBezTo>
                      <a:pt x="80010" y="2487740"/>
                      <a:pt x="164592" y="2572322"/>
                      <a:pt x="268605" y="2572322"/>
                    </a:cubicBezTo>
                    <a:lnTo>
                      <a:pt x="3961638" y="2572322"/>
                    </a:lnTo>
                    <a:cubicBezTo>
                      <a:pt x="4065651" y="2572322"/>
                      <a:pt x="4150233" y="2487740"/>
                      <a:pt x="4150233" y="2383727"/>
                    </a:cubicBezTo>
                    <a:lnTo>
                      <a:pt x="4150233" y="268605"/>
                    </a:lnTo>
                    <a:cubicBezTo>
                      <a:pt x="4150233" y="164592"/>
                      <a:pt x="4065651" y="80010"/>
                      <a:pt x="3961638" y="80010"/>
                    </a:cubicBezTo>
                    <a:lnTo>
                      <a:pt x="268605" y="80010"/>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6" name="Freeform 165">
                <a:extLst>
                  <a:ext uri="{FF2B5EF4-FFF2-40B4-BE49-F238E27FC236}">
                    <a16:creationId xmlns:a16="http://schemas.microsoft.com/office/drawing/2014/main" id="{9AF60C83-A813-6D44-8016-4A99FAB03924}"/>
                  </a:ext>
                </a:extLst>
              </p:cNvPr>
              <p:cNvSpPr/>
              <p:nvPr/>
            </p:nvSpPr>
            <p:spPr>
              <a:xfrm>
                <a:off x="4622101" y="2346579"/>
                <a:ext cx="280035" cy="392620"/>
              </a:xfrm>
              <a:custGeom>
                <a:avLst/>
                <a:gdLst>
                  <a:gd name="connsiteX0" fmla="*/ 57150 w 280035"/>
                  <a:gd name="connsiteY0" fmla="*/ 0 h 392620"/>
                  <a:gd name="connsiteX1" fmla="*/ 222885 w 280035"/>
                  <a:gd name="connsiteY1" fmla="*/ 0 h 392620"/>
                  <a:gd name="connsiteX2" fmla="*/ 280035 w 280035"/>
                  <a:gd name="connsiteY2" fmla="*/ 57150 h 392620"/>
                  <a:gd name="connsiteX3" fmla="*/ 280035 w 280035"/>
                  <a:gd name="connsiteY3" fmla="*/ 335470 h 392620"/>
                  <a:gd name="connsiteX4" fmla="*/ 222885 w 280035"/>
                  <a:gd name="connsiteY4" fmla="*/ 392620 h 392620"/>
                  <a:gd name="connsiteX5" fmla="*/ 57150 w 280035"/>
                  <a:gd name="connsiteY5" fmla="*/ 392620 h 392620"/>
                  <a:gd name="connsiteX6" fmla="*/ 0 w 280035"/>
                  <a:gd name="connsiteY6" fmla="*/ 335470 h 392620"/>
                  <a:gd name="connsiteX7" fmla="*/ 0 w 280035"/>
                  <a:gd name="connsiteY7" fmla="*/ 57150 h 392620"/>
                  <a:gd name="connsiteX8" fmla="*/ 57150 w 280035"/>
                  <a:gd name="connsiteY8" fmla="*/ 0 h 39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35" h="392620">
                    <a:moveTo>
                      <a:pt x="57150" y="0"/>
                    </a:moveTo>
                    <a:lnTo>
                      <a:pt x="222885" y="0"/>
                    </a:lnTo>
                    <a:cubicBezTo>
                      <a:pt x="254318" y="0"/>
                      <a:pt x="280035" y="25718"/>
                      <a:pt x="280035" y="57150"/>
                    </a:cubicBezTo>
                    <a:lnTo>
                      <a:pt x="280035" y="335470"/>
                    </a:lnTo>
                    <a:cubicBezTo>
                      <a:pt x="280035" y="366903"/>
                      <a:pt x="254318" y="392620"/>
                      <a:pt x="222885" y="392620"/>
                    </a:cubicBezTo>
                    <a:lnTo>
                      <a:pt x="57150" y="392620"/>
                    </a:lnTo>
                    <a:cubicBezTo>
                      <a:pt x="25718" y="392620"/>
                      <a:pt x="0" y="366903"/>
                      <a:pt x="0" y="335470"/>
                    </a:cubicBezTo>
                    <a:lnTo>
                      <a:pt x="0" y="57150"/>
                    </a:lnTo>
                    <a:cubicBezTo>
                      <a:pt x="0" y="25718"/>
                      <a:pt x="25146" y="0"/>
                      <a:pt x="57150" y="0"/>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7" name="Freeform 166">
                <a:extLst>
                  <a:ext uri="{FF2B5EF4-FFF2-40B4-BE49-F238E27FC236}">
                    <a16:creationId xmlns:a16="http://schemas.microsoft.com/office/drawing/2014/main" id="{956EE585-A1FE-0F46-81B2-4BDD91F86181}"/>
                  </a:ext>
                </a:extLst>
              </p:cNvPr>
              <p:cNvSpPr/>
              <p:nvPr/>
            </p:nvSpPr>
            <p:spPr>
              <a:xfrm>
                <a:off x="4987861" y="2096261"/>
                <a:ext cx="280035" cy="643509"/>
              </a:xfrm>
              <a:custGeom>
                <a:avLst/>
                <a:gdLst>
                  <a:gd name="connsiteX0" fmla="*/ 57150 w 280035"/>
                  <a:gd name="connsiteY0" fmla="*/ 0 h 643509"/>
                  <a:gd name="connsiteX1" fmla="*/ 222885 w 280035"/>
                  <a:gd name="connsiteY1" fmla="*/ 0 h 643509"/>
                  <a:gd name="connsiteX2" fmla="*/ 280035 w 280035"/>
                  <a:gd name="connsiteY2" fmla="*/ 57150 h 643509"/>
                  <a:gd name="connsiteX3" fmla="*/ 280035 w 280035"/>
                  <a:gd name="connsiteY3" fmla="*/ 586359 h 643509"/>
                  <a:gd name="connsiteX4" fmla="*/ 222885 w 280035"/>
                  <a:gd name="connsiteY4" fmla="*/ 643509 h 643509"/>
                  <a:gd name="connsiteX5" fmla="*/ 57150 w 280035"/>
                  <a:gd name="connsiteY5" fmla="*/ 643509 h 643509"/>
                  <a:gd name="connsiteX6" fmla="*/ 0 w 280035"/>
                  <a:gd name="connsiteY6" fmla="*/ 586359 h 643509"/>
                  <a:gd name="connsiteX7" fmla="*/ 0 w 280035"/>
                  <a:gd name="connsiteY7" fmla="*/ 57150 h 643509"/>
                  <a:gd name="connsiteX8" fmla="*/ 57150 w 280035"/>
                  <a:gd name="connsiteY8" fmla="*/ 0 h 64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35" h="643509">
                    <a:moveTo>
                      <a:pt x="57150" y="0"/>
                    </a:moveTo>
                    <a:lnTo>
                      <a:pt x="222885" y="0"/>
                    </a:lnTo>
                    <a:cubicBezTo>
                      <a:pt x="254318" y="0"/>
                      <a:pt x="280035" y="25718"/>
                      <a:pt x="280035" y="57150"/>
                    </a:cubicBezTo>
                    <a:lnTo>
                      <a:pt x="280035" y="586359"/>
                    </a:lnTo>
                    <a:cubicBezTo>
                      <a:pt x="280035" y="617792"/>
                      <a:pt x="254318" y="643509"/>
                      <a:pt x="222885" y="643509"/>
                    </a:cubicBezTo>
                    <a:lnTo>
                      <a:pt x="57150" y="643509"/>
                    </a:lnTo>
                    <a:cubicBezTo>
                      <a:pt x="25718" y="643509"/>
                      <a:pt x="0" y="617792"/>
                      <a:pt x="0" y="586359"/>
                    </a:cubicBezTo>
                    <a:lnTo>
                      <a:pt x="0" y="57150"/>
                    </a:lnTo>
                    <a:cubicBezTo>
                      <a:pt x="0" y="25146"/>
                      <a:pt x="25718" y="0"/>
                      <a:pt x="57150" y="0"/>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8" name="Freeform 167">
                <a:extLst>
                  <a:ext uri="{FF2B5EF4-FFF2-40B4-BE49-F238E27FC236}">
                    <a16:creationId xmlns:a16="http://schemas.microsoft.com/office/drawing/2014/main" id="{8175A69D-307D-794F-B412-FB4DECC2B0BD}"/>
                  </a:ext>
                </a:extLst>
              </p:cNvPr>
              <p:cNvSpPr/>
              <p:nvPr/>
            </p:nvSpPr>
            <p:spPr>
              <a:xfrm>
                <a:off x="5773673" y="2271140"/>
                <a:ext cx="280035" cy="525208"/>
              </a:xfrm>
              <a:custGeom>
                <a:avLst/>
                <a:gdLst>
                  <a:gd name="connsiteX0" fmla="*/ 57150 w 280035"/>
                  <a:gd name="connsiteY0" fmla="*/ 0 h 525208"/>
                  <a:gd name="connsiteX1" fmla="*/ 222885 w 280035"/>
                  <a:gd name="connsiteY1" fmla="*/ 0 h 525208"/>
                  <a:gd name="connsiteX2" fmla="*/ 280035 w 280035"/>
                  <a:gd name="connsiteY2" fmla="*/ 57150 h 525208"/>
                  <a:gd name="connsiteX3" fmla="*/ 280035 w 280035"/>
                  <a:gd name="connsiteY3" fmla="*/ 468058 h 525208"/>
                  <a:gd name="connsiteX4" fmla="*/ 222885 w 280035"/>
                  <a:gd name="connsiteY4" fmla="*/ 525208 h 525208"/>
                  <a:gd name="connsiteX5" fmla="*/ 57150 w 280035"/>
                  <a:gd name="connsiteY5" fmla="*/ 525208 h 525208"/>
                  <a:gd name="connsiteX6" fmla="*/ 0 w 280035"/>
                  <a:gd name="connsiteY6" fmla="*/ 468058 h 525208"/>
                  <a:gd name="connsiteX7" fmla="*/ 0 w 280035"/>
                  <a:gd name="connsiteY7" fmla="*/ 57150 h 525208"/>
                  <a:gd name="connsiteX8" fmla="*/ 57150 w 280035"/>
                  <a:gd name="connsiteY8" fmla="*/ 0 h 52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35" h="525208">
                    <a:moveTo>
                      <a:pt x="57150" y="0"/>
                    </a:moveTo>
                    <a:lnTo>
                      <a:pt x="222885" y="0"/>
                    </a:lnTo>
                    <a:cubicBezTo>
                      <a:pt x="254318" y="0"/>
                      <a:pt x="280035" y="25718"/>
                      <a:pt x="280035" y="57150"/>
                    </a:cubicBezTo>
                    <a:lnTo>
                      <a:pt x="280035" y="468058"/>
                    </a:lnTo>
                    <a:cubicBezTo>
                      <a:pt x="280035" y="499491"/>
                      <a:pt x="254318" y="525208"/>
                      <a:pt x="222885" y="525208"/>
                    </a:cubicBezTo>
                    <a:lnTo>
                      <a:pt x="57150" y="525208"/>
                    </a:lnTo>
                    <a:cubicBezTo>
                      <a:pt x="25718" y="525208"/>
                      <a:pt x="0" y="499491"/>
                      <a:pt x="0" y="468058"/>
                    </a:cubicBezTo>
                    <a:lnTo>
                      <a:pt x="0" y="57150"/>
                    </a:lnTo>
                    <a:cubicBezTo>
                      <a:pt x="0" y="25718"/>
                      <a:pt x="25718" y="0"/>
                      <a:pt x="57150" y="0"/>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69" name="Freeform 168">
                <a:extLst>
                  <a:ext uri="{FF2B5EF4-FFF2-40B4-BE49-F238E27FC236}">
                    <a16:creationId xmlns:a16="http://schemas.microsoft.com/office/drawing/2014/main" id="{3171AA72-FBEE-EC40-8525-DB409A655850}"/>
                  </a:ext>
                </a:extLst>
              </p:cNvPr>
              <p:cNvSpPr/>
              <p:nvPr/>
            </p:nvSpPr>
            <p:spPr>
              <a:xfrm>
                <a:off x="7284720" y="1626489"/>
                <a:ext cx="280035" cy="1182433"/>
              </a:xfrm>
              <a:custGeom>
                <a:avLst/>
                <a:gdLst>
                  <a:gd name="connsiteX0" fmla="*/ 222885 w 280035"/>
                  <a:gd name="connsiteY0" fmla="*/ 1182434 h 1182433"/>
                  <a:gd name="connsiteX1" fmla="*/ 57150 w 280035"/>
                  <a:gd name="connsiteY1" fmla="*/ 1182434 h 1182433"/>
                  <a:gd name="connsiteX2" fmla="*/ 0 w 280035"/>
                  <a:gd name="connsiteY2" fmla="*/ 1125284 h 1182433"/>
                  <a:gd name="connsiteX3" fmla="*/ 0 w 280035"/>
                  <a:gd name="connsiteY3" fmla="*/ 57150 h 1182433"/>
                  <a:gd name="connsiteX4" fmla="*/ 57150 w 280035"/>
                  <a:gd name="connsiteY4" fmla="*/ 0 h 1182433"/>
                  <a:gd name="connsiteX5" fmla="*/ 222885 w 280035"/>
                  <a:gd name="connsiteY5" fmla="*/ 0 h 1182433"/>
                  <a:gd name="connsiteX6" fmla="*/ 280035 w 280035"/>
                  <a:gd name="connsiteY6" fmla="*/ 57150 h 1182433"/>
                  <a:gd name="connsiteX7" fmla="*/ 280035 w 280035"/>
                  <a:gd name="connsiteY7" fmla="*/ 1125284 h 1182433"/>
                  <a:gd name="connsiteX8" fmla="*/ 222885 w 280035"/>
                  <a:gd name="connsiteY8" fmla="*/ 1182434 h 118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35" h="1182433">
                    <a:moveTo>
                      <a:pt x="222885" y="1182434"/>
                    </a:moveTo>
                    <a:lnTo>
                      <a:pt x="57150" y="1182434"/>
                    </a:lnTo>
                    <a:cubicBezTo>
                      <a:pt x="25718" y="1182434"/>
                      <a:pt x="0" y="1156716"/>
                      <a:pt x="0" y="1125284"/>
                    </a:cubicBezTo>
                    <a:lnTo>
                      <a:pt x="0" y="57150"/>
                    </a:lnTo>
                    <a:cubicBezTo>
                      <a:pt x="0" y="25718"/>
                      <a:pt x="25718" y="0"/>
                      <a:pt x="57150" y="0"/>
                    </a:cubicBezTo>
                    <a:lnTo>
                      <a:pt x="222885" y="0"/>
                    </a:lnTo>
                    <a:cubicBezTo>
                      <a:pt x="254318" y="0"/>
                      <a:pt x="280035" y="25718"/>
                      <a:pt x="280035" y="57150"/>
                    </a:cubicBezTo>
                    <a:lnTo>
                      <a:pt x="280035" y="1125284"/>
                    </a:lnTo>
                    <a:cubicBezTo>
                      <a:pt x="280035" y="1156716"/>
                      <a:pt x="254318" y="1182434"/>
                      <a:pt x="222885" y="1182434"/>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0" name="Freeform 169">
                <a:extLst>
                  <a:ext uri="{FF2B5EF4-FFF2-40B4-BE49-F238E27FC236}">
                    <a16:creationId xmlns:a16="http://schemas.microsoft.com/office/drawing/2014/main" id="{396A40F6-CEBE-B043-9085-90A8AE2525A4}"/>
                  </a:ext>
                </a:extLst>
              </p:cNvPr>
              <p:cNvSpPr/>
              <p:nvPr/>
            </p:nvSpPr>
            <p:spPr>
              <a:xfrm>
                <a:off x="6920674" y="1960816"/>
                <a:ext cx="280035" cy="834390"/>
              </a:xfrm>
              <a:custGeom>
                <a:avLst/>
                <a:gdLst>
                  <a:gd name="connsiteX0" fmla="*/ 222885 w 280035"/>
                  <a:gd name="connsiteY0" fmla="*/ 834390 h 834390"/>
                  <a:gd name="connsiteX1" fmla="*/ 57150 w 280035"/>
                  <a:gd name="connsiteY1" fmla="*/ 834390 h 834390"/>
                  <a:gd name="connsiteX2" fmla="*/ 0 w 280035"/>
                  <a:gd name="connsiteY2" fmla="*/ 777240 h 834390"/>
                  <a:gd name="connsiteX3" fmla="*/ 0 w 280035"/>
                  <a:gd name="connsiteY3" fmla="*/ 57150 h 834390"/>
                  <a:gd name="connsiteX4" fmla="*/ 57150 w 280035"/>
                  <a:gd name="connsiteY4" fmla="*/ 0 h 834390"/>
                  <a:gd name="connsiteX5" fmla="*/ 222885 w 280035"/>
                  <a:gd name="connsiteY5" fmla="*/ 0 h 834390"/>
                  <a:gd name="connsiteX6" fmla="*/ 280035 w 280035"/>
                  <a:gd name="connsiteY6" fmla="*/ 57150 h 834390"/>
                  <a:gd name="connsiteX7" fmla="*/ 280035 w 280035"/>
                  <a:gd name="connsiteY7" fmla="*/ 777240 h 834390"/>
                  <a:gd name="connsiteX8" fmla="*/ 222885 w 280035"/>
                  <a:gd name="connsiteY8" fmla="*/ 834390 h 8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35" h="834390">
                    <a:moveTo>
                      <a:pt x="222885" y="834390"/>
                    </a:moveTo>
                    <a:lnTo>
                      <a:pt x="57150" y="834390"/>
                    </a:lnTo>
                    <a:cubicBezTo>
                      <a:pt x="25718" y="834390"/>
                      <a:pt x="0" y="808673"/>
                      <a:pt x="0" y="777240"/>
                    </a:cubicBezTo>
                    <a:lnTo>
                      <a:pt x="0" y="57150"/>
                    </a:lnTo>
                    <a:cubicBezTo>
                      <a:pt x="0" y="25718"/>
                      <a:pt x="25718" y="0"/>
                      <a:pt x="57150" y="0"/>
                    </a:cubicBezTo>
                    <a:lnTo>
                      <a:pt x="222885" y="0"/>
                    </a:lnTo>
                    <a:cubicBezTo>
                      <a:pt x="254318" y="0"/>
                      <a:pt x="280035" y="25718"/>
                      <a:pt x="280035" y="57150"/>
                    </a:cubicBezTo>
                    <a:lnTo>
                      <a:pt x="280035" y="777240"/>
                    </a:lnTo>
                    <a:cubicBezTo>
                      <a:pt x="280035" y="808673"/>
                      <a:pt x="254318" y="834390"/>
                      <a:pt x="222885" y="834390"/>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1" name="Freeform 170">
                <a:extLst>
                  <a:ext uri="{FF2B5EF4-FFF2-40B4-BE49-F238E27FC236}">
                    <a16:creationId xmlns:a16="http://schemas.microsoft.com/office/drawing/2014/main" id="{6EE44757-0320-BB4F-A65C-DE51BA0A7B40}"/>
                  </a:ext>
                </a:extLst>
              </p:cNvPr>
              <p:cNvSpPr/>
              <p:nvPr/>
            </p:nvSpPr>
            <p:spPr>
              <a:xfrm>
                <a:off x="6136576" y="1884235"/>
                <a:ext cx="280035" cy="920115"/>
              </a:xfrm>
              <a:custGeom>
                <a:avLst/>
                <a:gdLst>
                  <a:gd name="connsiteX0" fmla="*/ 222885 w 280035"/>
                  <a:gd name="connsiteY0" fmla="*/ 920115 h 920115"/>
                  <a:gd name="connsiteX1" fmla="*/ 57150 w 280035"/>
                  <a:gd name="connsiteY1" fmla="*/ 920115 h 920115"/>
                  <a:gd name="connsiteX2" fmla="*/ 0 w 280035"/>
                  <a:gd name="connsiteY2" fmla="*/ 862965 h 920115"/>
                  <a:gd name="connsiteX3" fmla="*/ 0 w 280035"/>
                  <a:gd name="connsiteY3" fmla="*/ 57150 h 920115"/>
                  <a:gd name="connsiteX4" fmla="*/ 57150 w 280035"/>
                  <a:gd name="connsiteY4" fmla="*/ 0 h 920115"/>
                  <a:gd name="connsiteX5" fmla="*/ 222885 w 280035"/>
                  <a:gd name="connsiteY5" fmla="*/ 0 h 920115"/>
                  <a:gd name="connsiteX6" fmla="*/ 280035 w 280035"/>
                  <a:gd name="connsiteY6" fmla="*/ 57150 h 920115"/>
                  <a:gd name="connsiteX7" fmla="*/ 280035 w 280035"/>
                  <a:gd name="connsiteY7" fmla="*/ 862965 h 920115"/>
                  <a:gd name="connsiteX8" fmla="*/ 222885 w 280035"/>
                  <a:gd name="connsiteY8" fmla="*/ 920115 h 92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35" h="920115">
                    <a:moveTo>
                      <a:pt x="222885" y="920115"/>
                    </a:moveTo>
                    <a:lnTo>
                      <a:pt x="57150" y="920115"/>
                    </a:lnTo>
                    <a:cubicBezTo>
                      <a:pt x="25718" y="920115"/>
                      <a:pt x="0" y="894398"/>
                      <a:pt x="0" y="862965"/>
                    </a:cubicBezTo>
                    <a:lnTo>
                      <a:pt x="0" y="57150"/>
                    </a:lnTo>
                    <a:cubicBezTo>
                      <a:pt x="0" y="25718"/>
                      <a:pt x="25718" y="0"/>
                      <a:pt x="57150" y="0"/>
                    </a:cubicBezTo>
                    <a:lnTo>
                      <a:pt x="222885" y="0"/>
                    </a:lnTo>
                    <a:cubicBezTo>
                      <a:pt x="254318" y="0"/>
                      <a:pt x="280035" y="25718"/>
                      <a:pt x="280035" y="57150"/>
                    </a:cubicBezTo>
                    <a:lnTo>
                      <a:pt x="280035" y="862965"/>
                    </a:lnTo>
                    <a:cubicBezTo>
                      <a:pt x="280035" y="894398"/>
                      <a:pt x="254889" y="920115"/>
                      <a:pt x="222885" y="920115"/>
                    </a:cubicBezTo>
                    <a:close/>
                  </a:path>
                </a:pathLst>
              </a:custGeom>
              <a:solidFill>
                <a:schemeClr val="accent5"/>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2" name="Freeform 171">
                <a:extLst>
                  <a:ext uri="{FF2B5EF4-FFF2-40B4-BE49-F238E27FC236}">
                    <a16:creationId xmlns:a16="http://schemas.microsoft.com/office/drawing/2014/main" id="{E2F82D5C-72DF-0242-BE86-2D3C2AE55113}"/>
                  </a:ext>
                </a:extLst>
              </p:cNvPr>
              <p:cNvSpPr/>
              <p:nvPr/>
            </p:nvSpPr>
            <p:spPr>
              <a:xfrm>
                <a:off x="6908673" y="2907791"/>
                <a:ext cx="654938" cy="40005"/>
              </a:xfrm>
              <a:custGeom>
                <a:avLst/>
                <a:gdLst>
                  <a:gd name="connsiteX0" fmla="*/ 634936 w 654938"/>
                  <a:gd name="connsiteY0" fmla="*/ 40005 h 40005"/>
                  <a:gd name="connsiteX1" fmla="*/ 20003 w 654938"/>
                  <a:gd name="connsiteY1" fmla="*/ 40005 h 40005"/>
                  <a:gd name="connsiteX2" fmla="*/ 0 w 654938"/>
                  <a:gd name="connsiteY2" fmla="*/ 20003 h 40005"/>
                  <a:gd name="connsiteX3" fmla="*/ 20003 w 654938"/>
                  <a:gd name="connsiteY3" fmla="*/ 0 h 40005"/>
                  <a:gd name="connsiteX4" fmla="*/ 634936 w 654938"/>
                  <a:gd name="connsiteY4" fmla="*/ 0 h 40005"/>
                  <a:gd name="connsiteX5" fmla="*/ 654939 w 654938"/>
                  <a:gd name="connsiteY5" fmla="*/ 20003 h 40005"/>
                  <a:gd name="connsiteX6" fmla="*/ 634936 w 654938"/>
                  <a:gd name="connsiteY6"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938" h="40005">
                    <a:moveTo>
                      <a:pt x="634936" y="40005"/>
                    </a:moveTo>
                    <a:lnTo>
                      <a:pt x="20003" y="40005"/>
                    </a:lnTo>
                    <a:cubicBezTo>
                      <a:pt x="9144" y="40005"/>
                      <a:pt x="0" y="30861"/>
                      <a:pt x="0" y="20003"/>
                    </a:cubicBezTo>
                    <a:cubicBezTo>
                      <a:pt x="0" y="9144"/>
                      <a:pt x="9144" y="0"/>
                      <a:pt x="20003" y="0"/>
                    </a:cubicBezTo>
                    <a:lnTo>
                      <a:pt x="634936" y="0"/>
                    </a:lnTo>
                    <a:cubicBezTo>
                      <a:pt x="645795" y="0"/>
                      <a:pt x="654939" y="9144"/>
                      <a:pt x="654939" y="20003"/>
                    </a:cubicBezTo>
                    <a:cubicBezTo>
                      <a:pt x="654939" y="30861"/>
                      <a:pt x="645795" y="40005"/>
                      <a:pt x="634936" y="40005"/>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3" name="Freeform 172">
                <a:extLst>
                  <a:ext uri="{FF2B5EF4-FFF2-40B4-BE49-F238E27FC236}">
                    <a16:creationId xmlns:a16="http://schemas.microsoft.com/office/drawing/2014/main" id="{7955B382-DFB7-D846-AB0B-49BFD217BF10}"/>
                  </a:ext>
                </a:extLst>
              </p:cNvPr>
              <p:cNvSpPr/>
              <p:nvPr/>
            </p:nvSpPr>
            <p:spPr>
              <a:xfrm>
                <a:off x="5759386" y="2907791"/>
                <a:ext cx="654939" cy="40005"/>
              </a:xfrm>
              <a:custGeom>
                <a:avLst/>
                <a:gdLst>
                  <a:gd name="connsiteX0" fmla="*/ 635508 w 654939"/>
                  <a:gd name="connsiteY0" fmla="*/ 40005 h 40005"/>
                  <a:gd name="connsiteX1" fmla="*/ 20003 w 654939"/>
                  <a:gd name="connsiteY1" fmla="*/ 40005 h 40005"/>
                  <a:gd name="connsiteX2" fmla="*/ 0 w 654939"/>
                  <a:gd name="connsiteY2" fmla="*/ 20003 h 40005"/>
                  <a:gd name="connsiteX3" fmla="*/ 20003 w 654939"/>
                  <a:gd name="connsiteY3" fmla="*/ 0 h 40005"/>
                  <a:gd name="connsiteX4" fmla="*/ 634937 w 654939"/>
                  <a:gd name="connsiteY4" fmla="*/ 0 h 40005"/>
                  <a:gd name="connsiteX5" fmla="*/ 654939 w 654939"/>
                  <a:gd name="connsiteY5" fmla="*/ 20003 h 40005"/>
                  <a:gd name="connsiteX6" fmla="*/ 635508 w 654939"/>
                  <a:gd name="connsiteY6"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939" h="40005">
                    <a:moveTo>
                      <a:pt x="635508" y="40005"/>
                    </a:moveTo>
                    <a:lnTo>
                      <a:pt x="20003" y="40005"/>
                    </a:lnTo>
                    <a:cubicBezTo>
                      <a:pt x="9144" y="40005"/>
                      <a:pt x="0" y="30861"/>
                      <a:pt x="0" y="20003"/>
                    </a:cubicBezTo>
                    <a:cubicBezTo>
                      <a:pt x="0" y="9144"/>
                      <a:pt x="9144" y="0"/>
                      <a:pt x="20003" y="0"/>
                    </a:cubicBezTo>
                    <a:lnTo>
                      <a:pt x="634937" y="0"/>
                    </a:lnTo>
                    <a:cubicBezTo>
                      <a:pt x="645795" y="0"/>
                      <a:pt x="654939" y="9144"/>
                      <a:pt x="654939" y="20003"/>
                    </a:cubicBezTo>
                    <a:cubicBezTo>
                      <a:pt x="654939" y="30861"/>
                      <a:pt x="646367" y="40005"/>
                      <a:pt x="635508" y="40005"/>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4" name="Freeform 173">
                <a:extLst>
                  <a:ext uri="{FF2B5EF4-FFF2-40B4-BE49-F238E27FC236}">
                    <a16:creationId xmlns:a16="http://schemas.microsoft.com/office/drawing/2014/main" id="{B9F92D5B-AAE8-E545-922E-1FF818565034}"/>
                  </a:ext>
                </a:extLst>
              </p:cNvPr>
              <p:cNvSpPr/>
              <p:nvPr/>
            </p:nvSpPr>
            <p:spPr>
              <a:xfrm>
                <a:off x="4607814" y="2907791"/>
                <a:ext cx="654939" cy="40005"/>
              </a:xfrm>
              <a:custGeom>
                <a:avLst/>
                <a:gdLst>
                  <a:gd name="connsiteX0" fmla="*/ 634937 w 654939"/>
                  <a:gd name="connsiteY0" fmla="*/ 40005 h 40005"/>
                  <a:gd name="connsiteX1" fmla="*/ 20003 w 654939"/>
                  <a:gd name="connsiteY1" fmla="*/ 40005 h 40005"/>
                  <a:gd name="connsiteX2" fmla="*/ 0 w 654939"/>
                  <a:gd name="connsiteY2" fmla="*/ 20003 h 40005"/>
                  <a:gd name="connsiteX3" fmla="*/ 20003 w 654939"/>
                  <a:gd name="connsiteY3" fmla="*/ 0 h 40005"/>
                  <a:gd name="connsiteX4" fmla="*/ 634937 w 654939"/>
                  <a:gd name="connsiteY4" fmla="*/ 0 h 40005"/>
                  <a:gd name="connsiteX5" fmla="*/ 654939 w 654939"/>
                  <a:gd name="connsiteY5" fmla="*/ 20003 h 40005"/>
                  <a:gd name="connsiteX6" fmla="*/ 634937 w 654939"/>
                  <a:gd name="connsiteY6"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939" h="40005">
                    <a:moveTo>
                      <a:pt x="634937" y="40005"/>
                    </a:moveTo>
                    <a:lnTo>
                      <a:pt x="20003" y="40005"/>
                    </a:lnTo>
                    <a:cubicBezTo>
                      <a:pt x="9144" y="40005"/>
                      <a:pt x="0" y="30861"/>
                      <a:pt x="0" y="20003"/>
                    </a:cubicBezTo>
                    <a:cubicBezTo>
                      <a:pt x="0" y="9144"/>
                      <a:pt x="9144" y="0"/>
                      <a:pt x="20003" y="0"/>
                    </a:cubicBezTo>
                    <a:lnTo>
                      <a:pt x="634937" y="0"/>
                    </a:lnTo>
                    <a:cubicBezTo>
                      <a:pt x="645795" y="0"/>
                      <a:pt x="654939" y="9144"/>
                      <a:pt x="654939" y="20003"/>
                    </a:cubicBezTo>
                    <a:cubicBezTo>
                      <a:pt x="654939" y="30861"/>
                      <a:pt x="646367" y="40005"/>
                      <a:pt x="634937" y="40005"/>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5" name="Freeform 174">
                <a:extLst>
                  <a:ext uri="{FF2B5EF4-FFF2-40B4-BE49-F238E27FC236}">
                    <a16:creationId xmlns:a16="http://schemas.microsoft.com/office/drawing/2014/main" id="{007BE091-2405-C54D-B1E0-ABFE8BF57AC4}"/>
                  </a:ext>
                </a:extLst>
              </p:cNvPr>
              <p:cNvSpPr/>
              <p:nvPr/>
            </p:nvSpPr>
            <p:spPr>
              <a:xfrm>
                <a:off x="6908101" y="3011805"/>
                <a:ext cx="458343" cy="40005"/>
              </a:xfrm>
              <a:custGeom>
                <a:avLst/>
                <a:gdLst>
                  <a:gd name="connsiteX0" fmla="*/ 438341 w 458343"/>
                  <a:gd name="connsiteY0" fmla="*/ 40005 h 40005"/>
                  <a:gd name="connsiteX1" fmla="*/ 20003 w 458343"/>
                  <a:gd name="connsiteY1" fmla="*/ 40005 h 40005"/>
                  <a:gd name="connsiteX2" fmla="*/ 0 w 458343"/>
                  <a:gd name="connsiteY2" fmla="*/ 20003 h 40005"/>
                  <a:gd name="connsiteX3" fmla="*/ 20003 w 458343"/>
                  <a:gd name="connsiteY3" fmla="*/ 0 h 40005"/>
                  <a:gd name="connsiteX4" fmla="*/ 438341 w 458343"/>
                  <a:gd name="connsiteY4" fmla="*/ 0 h 40005"/>
                  <a:gd name="connsiteX5" fmla="*/ 458343 w 458343"/>
                  <a:gd name="connsiteY5" fmla="*/ 20003 h 40005"/>
                  <a:gd name="connsiteX6" fmla="*/ 438341 w 458343"/>
                  <a:gd name="connsiteY6"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343" h="40005">
                    <a:moveTo>
                      <a:pt x="438341" y="40005"/>
                    </a:moveTo>
                    <a:lnTo>
                      <a:pt x="20003" y="40005"/>
                    </a:lnTo>
                    <a:cubicBezTo>
                      <a:pt x="9144" y="40005"/>
                      <a:pt x="0" y="30861"/>
                      <a:pt x="0" y="20003"/>
                    </a:cubicBezTo>
                    <a:cubicBezTo>
                      <a:pt x="0" y="9144"/>
                      <a:pt x="9144" y="0"/>
                      <a:pt x="20003" y="0"/>
                    </a:cubicBezTo>
                    <a:lnTo>
                      <a:pt x="438341" y="0"/>
                    </a:lnTo>
                    <a:cubicBezTo>
                      <a:pt x="449199" y="0"/>
                      <a:pt x="458343" y="9144"/>
                      <a:pt x="458343" y="20003"/>
                    </a:cubicBezTo>
                    <a:cubicBezTo>
                      <a:pt x="458343" y="30861"/>
                      <a:pt x="449771" y="40005"/>
                      <a:pt x="438341" y="40005"/>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6" name="Freeform 175">
                <a:extLst>
                  <a:ext uri="{FF2B5EF4-FFF2-40B4-BE49-F238E27FC236}">
                    <a16:creationId xmlns:a16="http://schemas.microsoft.com/office/drawing/2014/main" id="{CA50DF8E-3386-C04B-BFA2-684C17C48DB9}"/>
                  </a:ext>
                </a:extLst>
              </p:cNvPr>
              <p:cNvSpPr/>
              <p:nvPr/>
            </p:nvSpPr>
            <p:spPr>
              <a:xfrm>
                <a:off x="5759958" y="3011805"/>
                <a:ext cx="458343" cy="40005"/>
              </a:xfrm>
              <a:custGeom>
                <a:avLst/>
                <a:gdLst>
                  <a:gd name="connsiteX0" fmla="*/ 437769 w 458343"/>
                  <a:gd name="connsiteY0" fmla="*/ 40005 h 40005"/>
                  <a:gd name="connsiteX1" fmla="*/ 20003 w 458343"/>
                  <a:gd name="connsiteY1" fmla="*/ 40005 h 40005"/>
                  <a:gd name="connsiteX2" fmla="*/ 0 w 458343"/>
                  <a:gd name="connsiteY2" fmla="*/ 20003 h 40005"/>
                  <a:gd name="connsiteX3" fmla="*/ 20003 w 458343"/>
                  <a:gd name="connsiteY3" fmla="*/ 0 h 40005"/>
                  <a:gd name="connsiteX4" fmla="*/ 438341 w 458343"/>
                  <a:gd name="connsiteY4" fmla="*/ 0 h 40005"/>
                  <a:gd name="connsiteX5" fmla="*/ 458343 w 458343"/>
                  <a:gd name="connsiteY5" fmla="*/ 20003 h 40005"/>
                  <a:gd name="connsiteX6" fmla="*/ 437769 w 458343"/>
                  <a:gd name="connsiteY6" fmla="*/ 40005 h 40005"/>
                  <a:gd name="connsiteX7" fmla="*/ 437769 w 458343"/>
                  <a:gd name="connsiteY7"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343" h="40005">
                    <a:moveTo>
                      <a:pt x="437769" y="40005"/>
                    </a:moveTo>
                    <a:lnTo>
                      <a:pt x="20003" y="40005"/>
                    </a:lnTo>
                    <a:cubicBezTo>
                      <a:pt x="9144" y="40005"/>
                      <a:pt x="0" y="30861"/>
                      <a:pt x="0" y="20003"/>
                    </a:cubicBezTo>
                    <a:cubicBezTo>
                      <a:pt x="0" y="9144"/>
                      <a:pt x="9144" y="0"/>
                      <a:pt x="20003" y="0"/>
                    </a:cubicBezTo>
                    <a:lnTo>
                      <a:pt x="438341" y="0"/>
                    </a:lnTo>
                    <a:cubicBezTo>
                      <a:pt x="449199" y="0"/>
                      <a:pt x="458343" y="9144"/>
                      <a:pt x="458343" y="20003"/>
                    </a:cubicBezTo>
                    <a:cubicBezTo>
                      <a:pt x="458343" y="30861"/>
                      <a:pt x="448628" y="40005"/>
                      <a:pt x="437769" y="40005"/>
                    </a:cubicBezTo>
                    <a:lnTo>
                      <a:pt x="437769" y="40005"/>
                    </a:ln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sp>
            <p:nvSpPr>
              <p:cNvPr id="177" name="Freeform 176">
                <a:extLst>
                  <a:ext uri="{FF2B5EF4-FFF2-40B4-BE49-F238E27FC236}">
                    <a16:creationId xmlns:a16="http://schemas.microsoft.com/office/drawing/2014/main" id="{771A0972-89F8-A64B-967E-26719D75522A}"/>
                  </a:ext>
                </a:extLst>
              </p:cNvPr>
              <p:cNvSpPr/>
              <p:nvPr/>
            </p:nvSpPr>
            <p:spPr>
              <a:xfrm>
                <a:off x="4607814" y="3011805"/>
                <a:ext cx="457771" cy="40005"/>
              </a:xfrm>
              <a:custGeom>
                <a:avLst/>
                <a:gdLst>
                  <a:gd name="connsiteX0" fmla="*/ 437769 w 457771"/>
                  <a:gd name="connsiteY0" fmla="*/ 40005 h 40005"/>
                  <a:gd name="connsiteX1" fmla="*/ 20003 w 457771"/>
                  <a:gd name="connsiteY1" fmla="*/ 40005 h 40005"/>
                  <a:gd name="connsiteX2" fmla="*/ 0 w 457771"/>
                  <a:gd name="connsiteY2" fmla="*/ 20003 h 40005"/>
                  <a:gd name="connsiteX3" fmla="*/ 20003 w 457771"/>
                  <a:gd name="connsiteY3" fmla="*/ 0 h 40005"/>
                  <a:gd name="connsiteX4" fmla="*/ 437769 w 457771"/>
                  <a:gd name="connsiteY4" fmla="*/ 0 h 40005"/>
                  <a:gd name="connsiteX5" fmla="*/ 457772 w 457771"/>
                  <a:gd name="connsiteY5" fmla="*/ 20003 h 40005"/>
                  <a:gd name="connsiteX6" fmla="*/ 437769 w 457771"/>
                  <a:gd name="connsiteY6" fmla="*/ 40005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771" h="40005">
                    <a:moveTo>
                      <a:pt x="437769" y="40005"/>
                    </a:moveTo>
                    <a:lnTo>
                      <a:pt x="20003" y="40005"/>
                    </a:lnTo>
                    <a:cubicBezTo>
                      <a:pt x="9144" y="40005"/>
                      <a:pt x="0" y="30861"/>
                      <a:pt x="0" y="20003"/>
                    </a:cubicBezTo>
                    <a:cubicBezTo>
                      <a:pt x="0" y="9144"/>
                      <a:pt x="9144" y="0"/>
                      <a:pt x="20003" y="0"/>
                    </a:cubicBezTo>
                    <a:lnTo>
                      <a:pt x="437769" y="0"/>
                    </a:lnTo>
                    <a:cubicBezTo>
                      <a:pt x="448628" y="0"/>
                      <a:pt x="457772" y="9144"/>
                      <a:pt x="457772" y="20003"/>
                    </a:cubicBezTo>
                    <a:cubicBezTo>
                      <a:pt x="457772" y="30861"/>
                      <a:pt x="449199" y="40005"/>
                      <a:pt x="437769" y="40005"/>
                    </a:cubicBezTo>
                    <a:close/>
                  </a:path>
                </a:pathLst>
              </a:custGeom>
              <a:solidFill>
                <a:srgbClr val="1D2A34"/>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E7B"/>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403008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C757F3-5BED-4B02-97BF-990FE4FBFEA2}"/>
              </a:ext>
            </a:extLst>
          </p:cNvPr>
          <p:cNvSpPr>
            <a:spLocks noGrp="1"/>
          </p:cNvSpPr>
          <p:nvPr>
            <p:ph sz="half" idx="16"/>
          </p:nvPr>
        </p:nvSpPr>
        <p:spPr>
          <a:xfrm>
            <a:off x="506721" y="1601212"/>
            <a:ext cx="5111882" cy="4334256"/>
          </a:xfrm>
        </p:spPr>
        <p:txBody>
          <a:bodyPr/>
          <a:lstStyle/>
          <a:p>
            <a:pPr marL="9525" lvl="1" indent="0">
              <a:spcBef>
                <a:spcPts val="1800"/>
              </a:spcBef>
              <a:buNone/>
            </a:pPr>
            <a:r>
              <a:rPr lang="en-US" b="1" dirty="0">
                <a:solidFill>
                  <a:schemeClr val="tx1"/>
                </a:solidFill>
              </a:rPr>
              <a:t>Client Reporting</a:t>
            </a:r>
          </a:p>
          <a:p>
            <a:pPr lvl="1">
              <a:spcBef>
                <a:spcPts val="1200"/>
              </a:spcBef>
            </a:pPr>
            <a:r>
              <a:rPr lang="en-US" sz="1800" dirty="0"/>
              <a:t>Defined set of standard reports</a:t>
            </a:r>
          </a:p>
          <a:p>
            <a:pPr lvl="1">
              <a:spcBef>
                <a:spcPts val="1200"/>
              </a:spcBef>
            </a:pPr>
            <a:r>
              <a:rPr lang="en-US" sz="1800" dirty="0"/>
              <a:t>Multiple views via client, account or group</a:t>
            </a:r>
          </a:p>
          <a:p>
            <a:pPr lvl="1">
              <a:spcBef>
                <a:spcPts val="1200"/>
              </a:spcBef>
            </a:pPr>
            <a:r>
              <a:rPr lang="en-US" sz="1800" dirty="0"/>
              <a:t>Report catalog describes filtering options, provides sample reports and includes a detailed data dictionary</a:t>
            </a:r>
          </a:p>
          <a:p>
            <a:pPr lvl="1">
              <a:spcBef>
                <a:spcPts val="1800"/>
              </a:spcBef>
            </a:pPr>
            <a:endParaRPr lang="en-US" sz="1800" dirty="0"/>
          </a:p>
        </p:txBody>
      </p:sp>
      <p:sp>
        <p:nvSpPr>
          <p:cNvPr id="2" name="Content Placeholder 1">
            <a:extLst>
              <a:ext uri="{FF2B5EF4-FFF2-40B4-BE49-F238E27FC236}">
                <a16:creationId xmlns:a16="http://schemas.microsoft.com/office/drawing/2014/main" id="{670282BD-5104-4944-A9D8-5FEDC4D8AC19}"/>
              </a:ext>
            </a:extLst>
          </p:cNvPr>
          <p:cNvSpPr>
            <a:spLocks noGrp="1"/>
          </p:cNvSpPr>
          <p:nvPr>
            <p:ph sz="half" idx="17"/>
          </p:nvPr>
        </p:nvSpPr>
        <p:spPr>
          <a:xfrm>
            <a:off x="6170487" y="1601212"/>
            <a:ext cx="4802314" cy="4334256"/>
          </a:xfrm>
        </p:spPr>
        <p:txBody>
          <a:bodyPr/>
          <a:lstStyle/>
          <a:p>
            <a:pPr marL="9525" lvl="1" indent="0">
              <a:spcBef>
                <a:spcPts val="1800"/>
              </a:spcBef>
              <a:buNone/>
            </a:pPr>
            <a:r>
              <a:rPr lang="en-US" b="1" dirty="0">
                <a:solidFill>
                  <a:schemeClr val="tx1"/>
                </a:solidFill>
              </a:rPr>
              <a:t>Plan Reviews</a:t>
            </a:r>
          </a:p>
          <a:p>
            <a:pPr lvl="1">
              <a:spcBef>
                <a:spcPts val="1200"/>
              </a:spcBef>
            </a:pPr>
            <a:r>
              <a:rPr lang="en-US" sz="1800" dirty="0"/>
              <a:t>Highlights pharmacy trends and provides recommendations on:</a:t>
            </a:r>
          </a:p>
          <a:p>
            <a:pPr lvl="2">
              <a:spcBef>
                <a:spcPts val="400"/>
              </a:spcBef>
            </a:pPr>
            <a:r>
              <a:rPr lang="en-US" sz="1600" dirty="0"/>
              <a:t>Plan design</a:t>
            </a:r>
          </a:p>
          <a:p>
            <a:pPr lvl="2">
              <a:spcBef>
                <a:spcPts val="400"/>
              </a:spcBef>
            </a:pPr>
            <a:r>
              <a:rPr lang="en-US" sz="1600" dirty="0"/>
              <a:t>Clinical programs</a:t>
            </a:r>
          </a:p>
          <a:p>
            <a:pPr lvl="2">
              <a:spcBef>
                <a:spcPts val="400"/>
              </a:spcBef>
            </a:pPr>
            <a:r>
              <a:rPr lang="en-US" sz="1600" dirty="0"/>
              <a:t>Utilization trends</a:t>
            </a:r>
          </a:p>
          <a:p>
            <a:pPr lvl="2"/>
            <a:r>
              <a:rPr lang="en-US" sz="1600" dirty="0"/>
              <a:t>New drugs to market</a:t>
            </a:r>
            <a:endParaRPr lang="en-US" dirty="0"/>
          </a:p>
        </p:txBody>
      </p:sp>
      <p:sp>
        <p:nvSpPr>
          <p:cNvPr id="5" name="Title 4">
            <a:extLst>
              <a:ext uri="{FF2B5EF4-FFF2-40B4-BE49-F238E27FC236}">
                <a16:creationId xmlns:a16="http://schemas.microsoft.com/office/drawing/2014/main" id="{CBB848F7-9293-48CC-94EF-DAD291423FBB}"/>
              </a:ext>
            </a:extLst>
          </p:cNvPr>
          <p:cNvSpPr>
            <a:spLocks noGrp="1"/>
          </p:cNvSpPr>
          <p:nvPr>
            <p:ph type="title"/>
          </p:nvPr>
        </p:nvSpPr>
        <p:spPr/>
        <p:txBody>
          <a:bodyPr/>
          <a:lstStyle/>
          <a:p>
            <a:r>
              <a:rPr lang="en-US" dirty="0"/>
              <a:t>We provide comprehensive reporting</a:t>
            </a:r>
          </a:p>
        </p:txBody>
      </p:sp>
      <p:sp>
        <p:nvSpPr>
          <p:cNvPr id="3" name="Footer Placeholder 2">
            <a:extLst>
              <a:ext uri="{FF2B5EF4-FFF2-40B4-BE49-F238E27FC236}">
                <a16:creationId xmlns:a16="http://schemas.microsoft.com/office/drawing/2014/main" id="{E10810D7-B7E4-4945-8DE4-0B3F3C10CF45}"/>
              </a:ext>
            </a:extLst>
          </p:cNvPr>
          <p:cNvSpPr>
            <a:spLocks noGrp="1"/>
          </p:cNvSpPr>
          <p:nvPr>
            <p:ph type="ftr" sz="quarter" idx="11"/>
          </p:nvPr>
        </p:nvSpPr>
        <p:spPr/>
        <p:txBody>
          <a:bodyPr/>
          <a:lstStyle/>
          <a:p>
            <a:r>
              <a:rPr lang="en-US"/>
              <a:t>©2021 WellDyne – Proprietary &amp; Confidential</a:t>
            </a:r>
            <a:endParaRPr lang="en-US" dirty="0"/>
          </a:p>
        </p:txBody>
      </p:sp>
      <p:grpSp>
        <p:nvGrpSpPr>
          <p:cNvPr id="7" name="Group 6">
            <a:extLst>
              <a:ext uri="{FF2B5EF4-FFF2-40B4-BE49-F238E27FC236}">
                <a16:creationId xmlns:a16="http://schemas.microsoft.com/office/drawing/2014/main" id="{6483E462-F163-4A64-A263-47F6EE37789E}"/>
              </a:ext>
            </a:extLst>
          </p:cNvPr>
          <p:cNvGrpSpPr/>
          <p:nvPr/>
        </p:nvGrpSpPr>
        <p:grpSpPr>
          <a:xfrm>
            <a:off x="819150" y="4070051"/>
            <a:ext cx="3951374" cy="2258799"/>
            <a:chOff x="376042" y="2384487"/>
            <a:chExt cx="8026682" cy="4588444"/>
          </a:xfrm>
        </p:grpSpPr>
        <p:pic>
          <p:nvPicPr>
            <p:cNvPr id="11" name="Picture 10">
              <a:extLst>
                <a:ext uri="{FF2B5EF4-FFF2-40B4-BE49-F238E27FC236}">
                  <a16:creationId xmlns:a16="http://schemas.microsoft.com/office/drawing/2014/main" id="{F3D57DF2-4C6F-4BCF-A605-A5AC4E88C63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76042" y="2384487"/>
              <a:ext cx="2764719" cy="3587392"/>
            </a:xfrm>
            <a:prstGeom prst="rect">
              <a:avLst/>
            </a:prstGeom>
            <a:ln>
              <a:noFill/>
            </a:ln>
            <a:effectLst>
              <a:outerShdw blurRad="152400" dist="25400" dir="2700000" algn="tl" rotWithShape="0">
                <a:prstClr val="black">
                  <a:alpha val="25000"/>
                </a:prstClr>
              </a:outerShdw>
            </a:effectLst>
          </p:spPr>
        </p:pic>
        <p:pic>
          <p:nvPicPr>
            <p:cNvPr id="12" name="Picture 11">
              <a:extLst>
                <a:ext uri="{FF2B5EF4-FFF2-40B4-BE49-F238E27FC236}">
                  <a16:creationId xmlns:a16="http://schemas.microsoft.com/office/drawing/2014/main" id="{1BA8F4B9-67C2-4A42-99ED-BEBBC40A235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943482" y="2812252"/>
              <a:ext cx="2848789" cy="3694034"/>
            </a:xfrm>
            <a:prstGeom prst="rect">
              <a:avLst/>
            </a:prstGeom>
            <a:ln>
              <a:noFill/>
            </a:ln>
            <a:effectLst>
              <a:outerShdw blurRad="152400" dist="25400" dir="2700000" algn="tl" rotWithShape="0">
                <a:prstClr val="black">
                  <a:alpha val="25000"/>
                </a:prstClr>
              </a:outerShdw>
            </a:effectLst>
          </p:spPr>
        </p:pic>
        <p:pic>
          <p:nvPicPr>
            <p:cNvPr id="13" name="Picture 12">
              <a:extLst>
                <a:ext uri="{FF2B5EF4-FFF2-40B4-BE49-F238E27FC236}">
                  <a16:creationId xmlns:a16="http://schemas.microsoft.com/office/drawing/2014/main" id="{2E8E4676-32FA-4AF4-B0D1-CC55549C87E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601138" y="3346660"/>
              <a:ext cx="2801586" cy="3626271"/>
            </a:xfrm>
            <a:prstGeom prst="rect">
              <a:avLst/>
            </a:prstGeom>
            <a:ln>
              <a:noFill/>
            </a:ln>
            <a:effectLst>
              <a:outerShdw blurRad="152400" dist="25400" dir="2700000" algn="tl" rotWithShape="0">
                <a:prstClr val="black">
                  <a:alpha val="25000"/>
                </a:prstClr>
              </a:outerShdw>
            </a:effectLst>
          </p:spPr>
        </p:pic>
      </p:grpSp>
      <p:grpSp>
        <p:nvGrpSpPr>
          <p:cNvPr id="17" name="Group 16">
            <a:extLst>
              <a:ext uri="{FF2B5EF4-FFF2-40B4-BE49-F238E27FC236}">
                <a16:creationId xmlns:a16="http://schemas.microsoft.com/office/drawing/2014/main" id="{A01D13D7-07F6-40C1-AD17-076AFE70B4D7}"/>
              </a:ext>
            </a:extLst>
          </p:cNvPr>
          <p:cNvGrpSpPr/>
          <p:nvPr/>
        </p:nvGrpSpPr>
        <p:grpSpPr>
          <a:xfrm>
            <a:off x="6500152" y="4070051"/>
            <a:ext cx="4956521" cy="2207276"/>
            <a:chOff x="4202085" y="3005053"/>
            <a:chExt cx="7146142" cy="3182375"/>
          </a:xfrm>
        </p:grpSpPr>
        <p:pic>
          <p:nvPicPr>
            <p:cNvPr id="14" name="Picture 13">
              <a:extLst>
                <a:ext uri="{FF2B5EF4-FFF2-40B4-BE49-F238E27FC236}">
                  <a16:creationId xmlns:a16="http://schemas.microsoft.com/office/drawing/2014/main" id="{2B4476E5-706E-4C4E-AD6B-A1D510CCCF5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02085" y="3005053"/>
              <a:ext cx="3886200" cy="2185988"/>
            </a:xfrm>
            <a:prstGeom prst="rect">
              <a:avLst/>
            </a:prstGeom>
            <a:effectLst>
              <a:outerShdw blurRad="101600" dist="25400" dir="2700000" algn="tl" rotWithShape="0">
                <a:prstClr val="black">
                  <a:alpha val="25000"/>
                </a:prstClr>
              </a:outerShdw>
            </a:effectLst>
          </p:spPr>
        </p:pic>
        <p:pic>
          <p:nvPicPr>
            <p:cNvPr id="15" name="Picture 14">
              <a:extLst>
                <a:ext uri="{FF2B5EF4-FFF2-40B4-BE49-F238E27FC236}">
                  <a16:creationId xmlns:a16="http://schemas.microsoft.com/office/drawing/2014/main" id="{DB75D68F-925D-4C3E-9071-CE1BBC204CC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7040" y="3565938"/>
              <a:ext cx="3886200" cy="2185988"/>
            </a:xfrm>
            <a:prstGeom prst="rect">
              <a:avLst/>
            </a:prstGeom>
            <a:effectLst>
              <a:outerShdw blurRad="101600" dist="25400" dir="2700000" algn="ctr" rotWithShape="0">
                <a:srgbClr val="000000">
                  <a:alpha val="25000"/>
                </a:srgbClr>
              </a:outerShdw>
            </a:effectLst>
          </p:spPr>
        </p:pic>
        <p:pic>
          <p:nvPicPr>
            <p:cNvPr id="16" name="slide11" descr="Thera Class Plan Paid">
              <a:extLst>
                <a:ext uri="{FF2B5EF4-FFF2-40B4-BE49-F238E27FC236}">
                  <a16:creationId xmlns:a16="http://schemas.microsoft.com/office/drawing/2014/main" id="{1AFC0E03-B3AE-4D94-B12E-529A2DBC22F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62027" y="4001440"/>
              <a:ext cx="3886200" cy="2185988"/>
            </a:xfrm>
            <a:prstGeom prst="rect">
              <a:avLst/>
            </a:prstGeom>
            <a:effectLst>
              <a:outerShdw blurRad="101600" dist="25400" dir="2700000" algn="tl" rotWithShape="0">
                <a:prstClr val="black">
                  <a:alpha val="25000"/>
                </a:prstClr>
              </a:outerShdw>
            </a:effectLst>
          </p:spPr>
        </p:pic>
      </p:grpSp>
      <p:sp>
        <p:nvSpPr>
          <p:cNvPr id="8" name="Slide Number Placeholder 7">
            <a:extLst>
              <a:ext uri="{FF2B5EF4-FFF2-40B4-BE49-F238E27FC236}">
                <a16:creationId xmlns:a16="http://schemas.microsoft.com/office/drawing/2014/main" id="{9A7F448C-6EF8-3748-BECE-36060651565D}"/>
              </a:ext>
            </a:extLst>
          </p:cNvPr>
          <p:cNvSpPr>
            <a:spLocks noGrp="1"/>
          </p:cNvSpPr>
          <p:nvPr>
            <p:ph type="sldNum" sz="quarter" idx="12"/>
          </p:nvPr>
        </p:nvSpPr>
        <p:spPr/>
        <p:txBody>
          <a:bodyPr/>
          <a:lstStyle/>
          <a:p>
            <a:pPr algn="l"/>
            <a:fld id="{73767C92-62D0-5C47-8288-C299F896D86F}" type="slidenum">
              <a:rPr lang="en-US" smtClean="0"/>
              <a:pPr algn="l"/>
              <a:t>17</a:t>
            </a:fld>
            <a:endParaRPr lang="en-US" dirty="0"/>
          </a:p>
        </p:txBody>
      </p:sp>
    </p:spTree>
    <p:extLst>
      <p:ext uri="{BB962C8B-B14F-4D97-AF65-F5344CB8AC3E}">
        <p14:creationId xmlns:p14="http://schemas.microsoft.com/office/powerpoint/2010/main" val="133284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3E85E8C-DB2A-8247-BDBE-98D3C92AAB9E}"/>
              </a:ext>
            </a:extLst>
          </p:cNvPr>
          <p:cNvSpPr/>
          <p:nvPr/>
        </p:nvSpPr>
        <p:spPr>
          <a:xfrm>
            <a:off x="3899140" y="1474936"/>
            <a:ext cx="8292860" cy="4674892"/>
          </a:xfrm>
          <a:prstGeom prst="rect">
            <a:avLst/>
          </a:prstGeom>
          <a:solidFill>
            <a:srgbClr val="FC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45736BFE-95E5-6A44-B6A7-264FF1B664CD}"/>
              </a:ext>
            </a:extLst>
          </p:cNvPr>
          <p:cNvSpPr/>
          <p:nvPr/>
        </p:nvSpPr>
        <p:spPr>
          <a:xfrm>
            <a:off x="5996642" y="1587260"/>
            <a:ext cx="6195357" cy="4442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D00330D5-3A64-984D-985C-2ADD8641DE8D}"/>
              </a:ext>
            </a:extLst>
          </p:cNvPr>
          <p:cNvSpPr/>
          <p:nvPr/>
        </p:nvSpPr>
        <p:spPr>
          <a:xfrm>
            <a:off x="0" y="1587260"/>
            <a:ext cx="5996641" cy="4442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F407115-EF7C-0649-AEDE-A37DFB4EC1F1}"/>
              </a:ext>
            </a:extLst>
          </p:cNvPr>
          <p:cNvSpPr>
            <a:spLocks noGrp="1"/>
          </p:cNvSpPr>
          <p:nvPr>
            <p:ph type="title"/>
          </p:nvPr>
        </p:nvSpPr>
        <p:spPr/>
        <p:txBody>
          <a:bodyPr/>
          <a:lstStyle/>
          <a:p>
            <a:r>
              <a:rPr lang="en-US" dirty="0"/>
              <a:t>All the services you need from one PBM partner</a:t>
            </a:r>
          </a:p>
        </p:txBody>
      </p:sp>
      <p:sp>
        <p:nvSpPr>
          <p:cNvPr id="2" name="Footer Placeholder 1">
            <a:extLst>
              <a:ext uri="{FF2B5EF4-FFF2-40B4-BE49-F238E27FC236}">
                <a16:creationId xmlns:a16="http://schemas.microsoft.com/office/drawing/2014/main" id="{361586A2-DBA0-5041-99DE-0A1B94C62D3D}"/>
              </a:ext>
            </a:extLst>
          </p:cNvPr>
          <p:cNvSpPr>
            <a:spLocks noGrp="1"/>
          </p:cNvSpPr>
          <p:nvPr>
            <p:ph type="ftr" sz="quarter" idx="11"/>
          </p:nvPr>
        </p:nvSpPr>
        <p:spPr/>
        <p:txBody>
          <a:bodyPr/>
          <a:lstStyle/>
          <a:p>
            <a:r>
              <a:rPr lang="en-US"/>
              <a:t>©2021 WellDyne – Proprietary &amp; Confidential</a:t>
            </a:r>
            <a:endParaRPr lang="en-US" dirty="0"/>
          </a:p>
        </p:txBody>
      </p:sp>
      <p:sp>
        <p:nvSpPr>
          <p:cNvPr id="13" name="Rectangle 12">
            <a:extLst>
              <a:ext uri="{FF2B5EF4-FFF2-40B4-BE49-F238E27FC236}">
                <a16:creationId xmlns:a16="http://schemas.microsoft.com/office/drawing/2014/main" id="{95D73504-234E-974A-90FE-C7D886F8EB9A}"/>
              </a:ext>
            </a:extLst>
          </p:cNvPr>
          <p:cNvSpPr/>
          <p:nvPr/>
        </p:nvSpPr>
        <p:spPr>
          <a:xfrm>
            <a:off x="5990896" y="5067269"/>
            <a:ext cx="6201104" cy="96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A9F952FF-B453-6F43-92C9-9179B900EB93}"/>
              </a:ext>
            </a:extLst>
          </p:cNvPr>
          <p:cNvGrpSpPr/>
          <p:nvPr/>
        </p:nvGrpSpPr>
        <p:grpSpPr>
          <a:xfrm>
            <a:off x="9390731" y="2573203"/>
            <a:ext cx="849387" cy="724425"/>
            <a:chOff x="4037628" y="1290320"/>
            <a:chExt cx="4135230" cy="3526853"/>
          </a:xfrm>
        </p:grpSpPr>
        <p:sp>
          <p:nvSpPr>
            <p:cNvPr id="96" name="Freeform 95">
              <a:extLst>
                <a:ext uri="{FF2B5EF4-FFF2-40B4-BE49-F238E27FC236}">
                  <a16:creationId xmlns:a16="http://schemas.microsoft.com/office/drawing/2014/main" id="{8CB02853-2DDF-1947-AC7F-2FB80A9B8967}"/>
                </a:ext>
              </a:extLst>
            </p:cNvPr>
            <p:cNvSpPr/>
            <p:nvPr/>
          </p:nvSpPr>
          <p:spPr>
            <a:xfrm>
              <a:off x="6753796" y="3273773"/>
              <a:ext cx="967549" cy="722725"/>
            </a:xfrm>
            <a:custGeom>
              <a:avLst/>
              <a:gdLst>
                <a:gd name="connsiteX0" fmla="*/ 967550 w 967549"/>
                <a:gd name="connsiteY0" fmla="*/ 122651 h 722725"/>
                <a:gd name="connsiteX1" fmla="*/ 967550 w 967549"/>
                <a:gd name="connsiteY1" fmla="*/ 122651 h 722725"/>
                <a:gd name="connsiteX2" fmla="*/ 625793 w 967549"/>
                <a:gd name="connsiteY2" fmla="*/ 35782 h 722725"/>
                <a:gd name="connsiteX3" fmla="*/ 0 w 967549"/>
                <a:gd name="connsiteY3" fmla="*/ 422688 h 722725"/>
                <a:gd name="connsiteX4" fmla="*/ 46863 w 967549"/>
                <a:gd name="connsiteY4" fmla="*/ 544989 h 722725"/>
                <a:gd name="connsiteX5" fmla="*/ 18860 w 967549"/>
                <a:gd name="connsiteY5" fmla="*/ 722726 h 722725"/>
                <a:gd name="connsiteX6" fmla="*/ 967550 w 967549"/>
                <a:gd name="connsiteY6" fmla="*/ 122651 h 72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549" h="722725">
                  <a:moveTo>
                    <a:pt x="967550" y="122651"/>
                  </a:moveTo>
                  <a:lnTo>
                    <a:pt x="967550" y="122651"/>
                  </a:lnTo>
                  <a:cubicBezTo>
                    <a:pt x="893255" y="3207"/>
                    <a:pt x="740093" y="-35655"/>
                    <a:pt x="625793" y="35782"/>
                  </a:cubicBezTo>
                  <a:lnTo>
                    <a:pt x="0" y="422688"/>
                  </a:lnTo>
                  <a:lnTo>
                    <a:pt x="46863" y="544989"/>
                  </a:lnTo>
                  <a:lnTo>
                    <a:pt x="18860" y="722726"/>
                  </a:lnTo>
                  <a:lnTo>
                    <a:pt x="967550" y="122651"/>
                  </a:lnTo>
                  <a:close/>
                </a:path>
              </a:pathLst>
            </a:custGeom>
            <a:solidFill>
              <a:schemeClr val="accent2"/>
            </a:solidFill>
            <a:ln w="57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821A2FC-72ED-DB4B-ACD3-705183C1A09A}"/>
                </a:ext>
              </a:extLst>
            </p:cNvPr>
            <p:cNvSpPr/>
            <p:nvPr/>
          </p:nvSpPr>
          <p:spPr>
            <a:xfrm>
              <a:off x="6713220" y="3234163"/>
              <a:ext cx="1048312" cy="502303"/>
            </a:xfrm>
            <a:custGeom>
              <a:avLst/>
              <a:gdLst>
                <a:gd name="connsiteX0" fmla="*/ 40576 w 1048312"/>
                <a:gd name="connsiteY0" fmla="*/ 502304 h 502303"/>
                <a:gd name="connsiteX1" fmla="*/ 0 w 1048312"/>
                <a:gd name="connsiteY1" fmla="*/ 462871 h 502303"/>
                <a:gd name="connsiteX2" fmla="*/ 19431 w 1048312"/>
                <a:gd name="connsiteY2" fmla="*/ 428009 h 502303"/>
                <a:gd name="connsiteX3" fmla="*/ 645795 w 1048312"/>
                <a:gd name="connsiteY3" fmla="*/ 41675 h 502303"/>
                <a:gd name="connsiteX4" fmla="*/ 1042416 w 1048312"/>
                <a:gd name="connsiteY4" fmla="*/ 141116 h 502303"/>
                <a:gd name="connsiteX5" fmla="*/ 1029843 w 1048312"/>
                <a:gd name="connsiteY5" fmla="*/ 196551 h 502303"/>
                <a:gd name="connsiteX6" fmla="*/ 974408 w 1048312"/>
                <a:gd name="connsiteY6" fmla="*/ 183978 h 502303"/>
                <a:gd name="connsiteX7" fmla="*/ 687514 w 1048312"/>
                <a:gd name="connsiteY7" fmla="*/ 110255 h 502303"/>
                <a:gd name="connsiteX8" fmla="*/ 61151 w 1048312"/>
                <a:gd name="connsiteY8" fmla="*/ 497161 h 502303"/>
                <a:gd name="connsiteX9" fmla="*/ 40576 w 1048312"/>
                <a:gd name="connsiteY9" fmla="*/ 502304 h 50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8312" h="502303">
                  <a:moveTo>
                    <a:pt x="40576" y="502304"/>
                  </a:moveTo>
                  <a:cubicBezTo>
                    <a:pt x="18288" y="502304"/>
                    <a:pt x="571" y="485159"/>
                    <a:pt x="0" y="462871"/>
                  </a:cubicBezTo>
                  <a:cubicBezTo>
                    <a:pt x="0" y="448583"/>
                    <a:pt x="7429" y="435438"/>
                    <a:pt x="19431" y="428009"/>
                  </a:cubicBezTo>
                  <a:lnTo>
                    <a:pt x="645795" y="41675"/>
                  </a:lnTo>
                  <a:cubicBezTo>
                    <a:pt x="778383" y="-41192"/>
                    <a:pt x="956119" y="3384"/>
                    <a:pt x="1042416" y="141116"/>
                  </a:cubicBezTo>
                  <a:cubicBezTo>
                    <a:pt x="1053846" y="159976"/>
                    <a:pt x="1048131" y="184550"/>
                    <a:pt x="1029843" y="196551"/>
                  </a:cubicBezTo>
                  <a:cubicBezTo>
                    <a:pt x="1011555" y="208553"/>
                    <a:pt x="986409" y="202266"/>
                    <a:pt x="974408" y="183978"/>
                  </a:cubicBezTo>
                  <a:cubicBezTo>
                    <a:pt x="911543" y="83394"/>
                    <a:pt x="782955" y="50248"/>
                    <a:pt x="687514" y="110255"/>
                  </a:cubicBezTo>
                  <a:lnTo>
                    <a:pt x="61151" y="497161"/>
                  </a:lnTo>
                  <a:cubicBezTo>
                    <a:pt x="55436" y="500018"/>
                    <a:pt x="48006" y="502304"/>
                    <a:pt x="40576" y="502304"/>
                  </a:cubicBezTo>
                  <a:close/>
                </a:path>
              </a:pathLst>
            </a:custGeom>
            <a:solidFill>
              <a:srgbClr val="153F77"/>
            </a:solidFill>
            <a:ln w="57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04E2B1-9128-DB41-8992-360E919B5A5C}"/>
                </a:ext>
              </a:extLst>
            </p:cNvPr>
            <p:cNvSpPr/>
            <p:nvPr/>
          </p:nvSpPr>
          <p:spPr>
            <a:xfrm>
              <a:off x="4078917" y="3276875"/>
              <a:ext cx="4054363" cy="1500407"/>
            </a:xfrm>
            <a:custGeom>
              <a:avLst/>
              <a:gdLst>
                <a:gd name="connsiteX0" fmla="*/ 1637606 w 4054363"/>
                <a:gd name="connsiteY0" fmla="*/ 592180 h 1500407"/>
                <a:gd name="connsiteX1" fmla="*/ 2394272 w 4054363"/>
                <a:gd name="connsiteY1" fmla="*/ 828209 h 1500407"/>
                <a:gd name="connsiteX2" fmla="*/ 2717170 w 4054363"/>
                <a:gd name="connsiteY2" fmla="*/ 667618 h 1500407"/>
                <a:gd name="connsiteX3" fmla="*/ 2717170 w 4054363"/>
                <a:gd name="connsiteY3" fmla="*/ 667618 h 1500407"/>
                <a:gd name="connsiteX4" fmla="*/ 2542862 w 4054363"/>
                <a:gd name="connsiteY4" fmla="*/ 352150 h 1500407"/>
                <a:gd name="connsiteX5" fmla="*/ 2240539 w 4054363"/>
                <a:gd name="connsiteY5" fmla="*/ 257853 h 1500407"/>
                <a:gd name="connsiteX6" fmla="*/ 1756478 w 4054363"/>
                <a:gd name="connsiteY6" fmla="*/ 106976 h 1500407"/>
                <a:gd name="connsiteX7" fmla="*/ 1534736 w 4054363"/>
                <a:gd name="connsiteY7" fmla="*/ 36111 h 1500407"/>
                <a:gd name="connsiteX8" fmla="*/ 919802 w 4054363"/>
                <a:gd name="connsiteY8" fmla="*/ 60685 h 1500407"/>
                <a:gd name="connsiteX9" fmla="*/ 215714 w 4054363"/>
                <a:gd name="connsiteY9" fmla="*/ 272711 h 1500407"/>
                <a:gd name="connsiteX10" fmla="*/ 12832 w 4054363"/>
                <a:gd name="connsiteY10" fmla="*/ 649901 h 1500407"/>
                <a:gd name="connsiteX11" fmla="*/ 16832 w 4054363"/>
                <a:gd name="connsiteY11" fmla="*/ 663046 h 1500407"/>
                <a:gd name="connsiteX12" fmla="*/ 151706 w 4054363"/>
                <a:gd name="connsiteY12" fmla="*/ 1049380 h 1500407"/>
                <a:gd name="connsiteX13" fmla="*/ 531182 w 4054363"/>
                <a:gd name="connsiteY13" fmla="*/ 1237404 h 1500407"/>
                <a:gd name="connsiteX14" fmla="*/ 914659 w 4054363"/>
                <a:gd name="connsiteY14" fmla="*/ 1119103 h 1500407"/>
                <a:gd name="connsiteX15" fmla="*/ 1265560 w 4054363"/>
                <a:gd name="connsiteY15" fmla="*/ 1136248 h 1500407"/>
                <a:gd name="connsiteX16" fmla="*/ 1714187 w 4054363"/>
                <a:gd name="connsiteY16" fmla="*/ 1377993 h 1500407"/>
                <a:gd name="connsiteX17" fmla="*/ 2639446 w 4054363"/>
                <a:gd name="connsiteY17" fmla="*/ 1391137 h 1500407"/>
                <a:gd name="connsiteX18" fmla="*/ 3942466 w 4054363"/>
                <a:gd name="connsiteY18" fmla="*/ 575606 h 1500407"/>
                <a:gd name="connsiteX19" fmla="*/ 4013903 w 4054363"/>
                <a:gd name="connsiteY19" fmla="*/ 230421 h 1500407"/>
                <a:gd name="connsiteX20" fmla="*/ 4013903 w 4054363"/>
                <a:gd name="connsiteY20" fmla="*/ 230421 h 1500407"/>
                <a:gd name="connsiteX21" fmla="*/ 3672146 w 4054363"/>
                <a:gd name="connsiteY21" fmla="*/ 143553 h 1500407"/>
                <a:gd name="connsiteX22" fmla="*/ 2663449 w 4054363"/>
                <a:gd name="connsiteY22" fmla="*/ 764201 h 150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4363" h="1500407">
                  <a:moveTo>
                    <a:pt x="1637606" y="592180"/>
                  </a:moveTo>
                  <a:lnTo>
                    <a:pt x="2394272" y="828209"/>
                  </a:lnTo>
                  <a:cubicBezTo>
                    <a:pt x="2531432" y="871072"/>
                    <a:pt x="2676022" y="799063"/>
                    <a:pt x="2717170" y="667618"/>
                  </a:cubicBezTo>
                  <a:lnTo>
                    <a:pt x="2717170" y="667618"/>
                  </a:lnTo>
                  <a:cubicBezTo>
                    <a:pt x="2758318" y="536173"/>
                    <a:pt x="2680022" y="395013"/>
                    <a:pt x="2542862" y="352150"/>
                  </a:cubicBezTo>
                  <a:lnTo>
                    <a:pt x="2240539" y="257853"/>
                  </a:lnTo>
                  <a:lnTo>
                    <a:pt x="1756478" y="106976"/>
                  </a:lnTo>
                  <a:cubicBezTo>
                    <a:pt x="1688470" y="87546"/>
                    <a:pt x="1603888" y="56113"/>
                    <a:pt x="1534736" y="36111"/>
                  </a:cubicBezTo>
                  <a:cubicBezTo>
                    <a:pt x="1330711" y="-22754"/>
                    <a:pt x="1141544" y="-6181"/>
                    <a:pt x="919802" y="60685"/>
                  </a:cubicBezTo>
                  <a:cubicBezTo>
                    <a:pt x="839221" y="85259"/>
                    <a:pt x="482033" y="192701"/>
                    <a:pt x="215714" y="272711"/>
                  </a:cubicBezTo>
                  <a:cubicBezTo>
                    <a:pt x="55694" y="320718"/>
                    <a:pt x="-35174" y="489881"/>
                    <a:pt x="12832" y="649901"/>
                  </a:cubicBezTo>
                  <a:cubicBezTo>
                    <a:pt x="13975" y="654474"/>
                    <a:pt x="15689" y="658474"/>
                    <a:pt x="16832" y="663046"/>
                  </a:cubicBezTo>
                  <a:lnTo>
                    <a:pt x="151706" y="1049380"/>
                  </a:lnTo>
                  <a:cubicBezTo>
                    <a:pt x="205999" y="1204828"/>
                    <a:pt x="374591" y="1288267"/>
                    <a:pt x="531182" y="1237404"/>
                  </a:cubicBezTo>
                  <a:cubicBezTo>
                    <a:pt x="686630" y="1187111"/>
                    <a:pt x="859223" y="1132248"/>
                    <a:pt x="914659" y="1119103"/>
                  </a:cubicBezTo>
                  <a:cubicBezTo>
                    <a:pt x="1028959" y="1091671"/>
                    <a:pt x="1164976" y="1083099"/>
                    <a:pt x="1265560" y="1136248"/>
                  </a:cubicBezTo>
                  <a:cubicBezTo>
                    <a:pt x="1381574" y="1197970"/>
                    <a:pt x="1598744" y="1315128"/>
                    <a:pt x="1714187" y="1377993"/>
                  </a:cubicBezTo>
                  <a:cubicBezTo>
                    <a:pt x="1981649" y="1523725"/>
                    <a:pt x="2380556" y="1552871"/>
                    <a:pt x="2639446" y="1391137"/>
                  </a:cubicBezTo>
                  <a:lnTo>
                    <a:pt x="3942466" y="575606"/>
                  </a:lnTo>
                  <a:cubicBezTo>
                    <a:pt x="4056766" y="504169"/>
                    <a:pt x="4088770" y="349293"/>
                    <a:pt x="4013903" y="230421"/>
                  </a:cubicBezTo>
                  <a:lnTo>
                    <a:pt x="4013903" y="230421"/>
                  </a:lnTo>
                  <a:cubicBezTo>
                    <a:pt x="3939608" y="110977"/>
                    <a:pt x="3786446" y="72115"/>
                    <a:pt x="3672146" y="143553"/>
                  </a:cubicBezTo>
                  <a:lnTo>
                    <a:pt x="2663449" y="764201"/>
                  </a:lnTo>
                </a:path>
              </a:pathLst>
            </a:custGeom>
            <a:solidFill>
              <a:srgbClr val="FFFFFF"/>
            </a:solidFill>
            <a:ln w="57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1278654-96BB-DB41-8718-9F7F309E9D91}"/>
                </a:ext>
              </a:extLst>
            </p:cNvPr>
            <p:cNvSpPr/>
            <p:nvPr/>
          </p:nvSpPr>
          <p:spPr>
            <a:xfrm>
              <a:off x="4037628" y="3236537"/>
              <a:ext cx="4135230" cy="1580636"/>
            </a:xfrm>
            <a:custGeom>
              <a:avLst/>
              <a:gdLst>
                <a:gd name="connsiteX0" fmla="*/ 2256111 w 4135230"/>
                <a:gd name="connsiteY0" fmla="*/ 1580637 h 1580636"/>
                <a:gd name="connsiteX1" fmla="*/ 2219535 w 4135230"/>
                <a:gd name="connsiteY1" fmla="*/ 1580065 h 1580636"/>
                <a:gd name="connsiteX2" fmla="*/ 1735474 w 4135230"/>
                <a:gd name="connsiteY2" fmla="*/ 1453192 h 1580636"/>
                <a:gd name="connsiteX3" fmla="*/ 1287418 w 4135230"/>
                <a:gd name="connsiteY3" fmla="*/ 1212019 h 1580636"/>
                <a:gd name="connsiteX4" fmla="*/ 964521 w 4135230"/>
                <a:gd name="connsiteY4" fmla="*/ 1198303 h 1580636"/>
                <a:gd name="connsiteX5" fmla="*/ 583902 w 4135230"/>
                <a:gd name="connsiteY5" fmla="*/ 1316032 h 1580636"/>
                <a:gd name="connsiteX6" fmla="*/ 154705 w 4135230"/>
                <a:gd name="connsiteY6" fmla="*/ 1102862 h 1580636"/>
                <a:gd name="connsiteX7" fmla="*/ 19260 w 4135230"/>
                <a:gd name="connsiteY7" fmla="*/ 716529 h 1580636"/>
                <a:gd name="connsiteX8" fmla="*/ 229572 w 4135230"/>
                <a:gd name="connsiteY8" fmla="*/ 279331 h 1580636"/>
                <a:gd name="connsiteX9" fmla="*/ 243859 w 4135230"/>
                <a:gd name="connsiteY9" fmla="*/ 274759 h 1580636"/>
                <a:gd name="connsiteX10" fmla="*/ 947947 w 4135230"/>
                <a:gd name="connsiteY10" fmla="*/ 62732 h 1580636"/>
                <a:gd name="connsiteX11" fmla="*/ 1585741 w 4135230"/>
                <a:gd name="connsiteY11" fmla="*/ 38158 h 1580636"/>
                <a:gd name="connsiteX12" fmla="*/ 1696613 w 4135230"/>
                <a:gd name="connsiteY12" fmla="*/ 73591 h 1580636"/>
                <a:gd name="connsiteX13" fmla="*/ 1807483 w 4135230"/>
                <a:gd name="connsiteY13" fmla="*/ 109024 h 1580636"/>
                <a:gd name="connsiteX14" fmla="*/ 1808626 w 4135230"/>
                <a:gd name="connsiteY14" fmla="*/ 109024 h 1580636"/>
                <a:gd name="connsiteX15" fmla="*/ 2595582 w 4135230"/>
                <a:gd name="connsiteY15" fmla="*/ 354197 h 1580636"/>
                <a:gd name="connsiteX16" fmla="*/ 2802465 w 4135230"/>
                <a:gd name="connsiteY16" fmla="*/ 697669 h 1580636"/>
                <a:gd name="connsiteX17" fmla="*/ 3692291 w 4135230"/>
                <a:gd name="connsiteY17" fmla="*/ 150743 h 1580636"/>
                <a:gd name="connsiteX18" fmla="*/ 3908889 w 4135230"/>
                <a:gd name="connsiteY18" fmla="*/ 117597 h 1580636"/>
                <a:gd name="connsiteX19" fmla="*/ 4088911 w 4135230"/>
                <a:gd name="connsiteY19" fmla="*/ 250184 h 1580636"/>
                <a:gd name="connsiteX20" fmla="*/ 4004330 w 4135230"/>
                <a:gd name="connsiteY20" fmla="*/ 650806 h 1580636"/>
                <a:gd name="connsiteX21" fmla="*/ 2701310 w 4135230"/>
                <a:gd name="connsiteY21" fmla="*/ 1466337 h 1580636"/>
                <a:gd name="connsiteX22" fmla="*/ 2256111 w 4135230"/>
                <a:gd name="connsiteY22" fmla="*/ 1580637 h 1580636"/>
                <a:gd name="connsiteX23" fmla="*/ 1126255 w 4135230"/>
                <a:gd name="connsiteY23" fmla="*/ 1097719 h 1580636"/>
                <a:gd name="connsiteX24" fmla="*/ 1325709 w 4135230"/>
                <a:gd name="connsiteY24" fmla="*/ 1141153 h 1580636"/>
                <a:gd name="connsiteX25" fmla="*/ 1774336 w 4135230"/>
                <a:gd name="connsiteY25" fmla="*/ 1382897 h 1580636"/>
                <a:gd name="connsiteX26" fmla="*/ 2222393 w 4135230"/>
                <a:gd name="connsiteY26" fmla="*/ 1500055 h 1580636"/>
                <a:gd name="connsiteX27" fmla="*/ 2659018 w 4135230"/>
                <a:gd name="connsiteY27" fmla="*/ 1397757 h 1580636"/>
                <a:gd name="connsiteX28" fmla="*/ 3962038 w 4135230"/>
                <a:gd name="connsiteY28" fmla="*/ 582226 h 1580636"/>
                <a:gd name="connsiteX29" fmla="*/ 4020903 w 4135230"/>
                <a:gd name="connsiteY29" fmla="*/ 291904 h 1580636"/>
                <a:gd name="connsiteX30" fmla="*/ 3888886 w 4135230"/>
                <a:gd name="connsiteY30" fmla="*/ 194749 h 1580636"/>
                <a:gd name="connsiteX31" fmla="*/ 3734010 w 4135230"/>
                <a:gd name="connsiteY31" fmla="*/ 218180 h 1580636"/>
                <a:gd name="connsiteX32" fmla="*/ 2725884 w 4135230"/>
                <a:gd name="connsiteY32" fmla="*/ 838829 h 1580636"/>
                <a:gd name="connsiteX33" fmla="*/ 2720169 w 4135230"/>
                <a:gd name="connsiteY33" fmla="*/ 841687 h 1580636"/>
                <a:gd name="connsiteX34" fmla="*/ 2651018 w 4135230"/>
                <a:gd name="connsiteY34" fmla="*/ 889122 h 1580636"/>
                <a:gd name="connsiteX35" fmla="*/ 2423561 w 4135230"/>
                <a:gd name="connsiteY35" fmla="*/ 906267 h 1580636"/>
                <a:gd name="connsiteX36" fmla="*/ 1666894 w 4135230"/>
                <a:gd name="connsiteY36" fmla="*/ 670809 h 1580636"/>
                <a:gd name="connsiteX37" fmla="*/ 1639463 w 4135230"/>
                <a:gd name="connsiteY37" fmla="*/ 621088 h 1580636"/>
                <a:gd name="connsiteX38" fmla="*/ 1689183 w 4135230"/>
                <a:gd name="connsiteY38" fmla="*/ 593656 h 1580636"/>
                <a:gd name="connsiteX39" fmla="*/ 1690898 w 4135230"/>
                <a:gd name="connsiteY39" fmla="*/ 594227 h 1580636"/>
                <a:gd name="connsiteX40" fmla="*/ 2447563 w 4135230"/>
                <a:gd name="connsiteY40" fmla="*/ 830257 h 1580636"/>
                <a:gd name="connsiteX41" fmla="*/ 2615585 w 4135230"/>
                <a:gd name="connsiteY41" fmla="*/ 817684 h 1580636"/>
                <a:gd name="connsiteX42" fmla="*/ 2720169 w 4135230"/>
                <a:gd name="connsiteY42" fmla="*/ 695954 h 1580636"/>
                <a:gd name="connsiteX43" fmla="*/ 2572151 w 4135230"/>
                <a:gd name="connsiteY43" fmla="*/ 430778 h 1580636"/>
                <a:gd name="connsiteX44" fmla="*/ 1786338 w 4135230"/>
                <a:gd name="connsiteY44" fmla="*/ 186177 h 1580636"/>
                <a:gd name="connsiteX45" fmla="*/ 1672609 w 4135230"/>
                <a:gd name="connsiteY45" fmla="*/ 149600 h 1580636"/>
                <a:gd name="connsiteX46" fmla="*/ 1565168 w 4135230"/>
                <a:gd name="connsiteY46" fmla="*/ 115310 h 1580636"/>
                <a:gd name="connsiteX47" fmla="*/ 972522 w 4135230"/>
                <a:gd name="connsiteY47" fmla="*/ 139885 h 1580636"/>
                <a:gd name="connsiteX48" fmla="*/ 268434 w 4135230"/>
                <a:gd name="connsiteY48" fmla="*/ 351912 h 1580636"/>
                <a:gd name="connsiteX49" fmla="*/ 92412 w 4135230"/>
                <a:gd name="connsiteY49" fmla="*/ 679381 h 1580636"/>
                <a:gd name="connsiteX50" fmla="*/ 95841 w 4135230"/>
                <a:gd name="connsiteY50" fmla="*/ 690239 h 1580636"/>
                <a:gd name="connsiteX51" fmla="*/ 231286 w 4135230"/>
                <a:gd name="connsiteY51" fmla="*/ 1076574 h 1580636"/>
                <a:gd name="connsiteX52" fmla="*/ 560470 w 4135230"/>
                <a:gd name="connsiteY52" fmla="*/ 1240022 h 1580636"/>
                <a:gd name="connsiteX53" fmla="*/ 946804 w 4135230"/>
                <a:gd name="connsiteY53" fmla="*/ 1120579 h 1580636"/>
                <a:gd name="connsiteX54" fmla="*/ 1126255 w 4135230"/>
                <a:gd name="connsiteY54" fmla="*/ 1097719 h 1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5230" h="1580636">
                  <a:moveTo>
                    <a:pt x="2256111" y="1580637"/>
                  </a:moveTo>
                  <a:cubicBezTo>
                    <a:pt x="2244110" y="1580637"/>
                    <a:pt x="2232108" y="1580637"/>
                    <a:pt x="2219535" y="1580065"/>
                  </a:cubicBezTo>
                  <a:cubicBezTo>
                    <a:pt x="2047513" y="1574350"/>
                    <a:pt x="1875492" y="1529773"/>
                    <a:pt x="1735474" y="1453192"/>
                  </a:cubicBezTo>
                  <a:cubicBezTo>
                    <a:pt x="1623461" y="1392613"/>
                    <a:pt x="1404004" y="1273741"/>
                    <a:pt x="1287418" y="1212019"/>
                  </a:cubicBezTo>
                  <a:cubicBezTo>
                    <a:pt x="1183977" y="1157155"/>
                    <a:pt x="1041102" y="1180015"/>
                    <a:pt x="964521" y="1198303"/>
                  </a:cubicBezTo>
                  <a:cubicBezTo>
                    <a:pt x="920515" y="1209162"/>
                    <a:pt x="788499" y="1249738"/>
                    <a:pt x="583902" y="1316032"/>
                  </a:cubicBezTo>
                  <a:cubicBezTo>
                    <a:pt x="406737" y="1373754"/>
                    <a:pt x="215856" y="1278884"/>
                    <a:pt x="154705" y="1102862"/>
                  </a:cubicBezTo>
                  <a:lnTo>
                    <a:pt x="19260" y="716529"/>
                  </a:lnTo>
                  <a:cubicBezTo>
                    <a:pt x="-43034" y="537649"/>
                    <a:pt x="50692" y="342196"/>
                    <a:pt x="229572" y="279331"/>
                  </a:cubicBezTo>
                  <a:cubicBezTo>
                    <a:pt x="234144" y="277617"/>
                    <a:pt x="239287" y="275902"/>
                    <a:pt x="243859" y="274759"/>
                  </a:cubicBezTo>
                  <a:lnTo>
                    <a:pt x="947947" y="62732"/>
                  </a:lnTo>
                  <a:cubicBezTo>
                    <a:pt x="1196550" y="-12134"/>
                    <a:pt x="1386859" y="-19563"/>
                    <a:pt x="1585741" y="38158"/>
                  </a:cubicBezTo>
                  <a:cubicBezTo>
                    <a:pt x="1620603" y="48445"/>
                    <a:pt x="1658893" y="61018"/>
                    <a:pt x="1696613" y="73591"/>
                  </a:cubicBezTo>
                  <a:cubicBezTo>
                    <a:pt x="1734331" y="86164"/>
                    <a:pt x="1773765" y="99308"/>
                    <a:pt x="1807483" y="109024"/>
                  </a:cubicBezTo>
                  <a:lnTo>
                    <a:pt x="1808626" y="109024"/>
                  </a:lnTo>
                  <a:lnTo>
                    <a:pt x="2595582" y="354197"/>
                  </a:lnTo>
                  <a:cubicBezTo>
                    <a:pt x="2745886" y="401060"/>
                    <a:pt x="2835041" y="551937"/>
                    <a:pt x="2802465" y="697669"/>
                  </a:cubicBezTo>
                  <a:lnTo>
                    <a:pt x="3692291" y="150743"/>
                  </a:lnTo>
                  <a:cubicBezTo>
                    <a:pt x="3756870" y="110738"/>
                    <a:pt x="3835166" y="98737"/>
                    <a:pt x="3908889" y="117597"/>
                  </a:cubicBezTo>
                  <a:cubicBezTo>
                    <a:pt x="3983756" y="136456"/>
                    <a:pt x="4048335" y="183890"/>
                    <a:pt x="4088911" y="250184"/>
                  </a:cubicBezTo>
                  <a:cubicBezTo>
                    <a:pt x="4175208" y="387916"/>
                    <a:pt x="4137489" y="567367"/>
                    <a:pt x="4004330" y="650806"/>
                  </a:cubicBezTo>
                  <a:lnTo>
                    <a:pt x="2701310" y="1466337"/>
                  </a:lnTo>
                  <a:cubicBezTo>
                    <a:pt x="2580151" y="1541203"/>
                    <a:pt x="2426990" y="1580637"/>
                    <a:pt x="2256111" y="1580637"/>
                  </a:cubicBezTo>
                  <a:close/>
                  <a:moveTo>
                    <a:pt x="1126255" y="1097719"/>
                  </a:moveTo>
                  <a:cubicBezTo>
                    <a:pt x="1192549" y="1097719"/>
                    <a:pt x="1263987" y="1108577"/>
                    <a:pt x="1325709" y="1141153"/>
                  </a:cubicBezTo>
                  <a:cubicBezTo>
                    <a:pt x="1442295" y="1202875"/>
                    <a:pt x="1662323" y="1322319"/>
                    <a:pt x="1774336" y="1382897"/>
                  </a:cubicBezTo>
                  <a:cubicBezTo>
                    <a:pt x="1903496" y="1453192"/>
                    <a:pt x="2062944" y="1494912"/>
                    <a:pt x="2222393" y="1500055"/>
                  </a:cubicBezTo>
                  <a:cubicBezTo>
                    <a:pt x="2389842" y="1505199"/>
                    <a:pt x="2544718" y="1469194"/>
                    <a:pt x="2659018" y="1397757"/>
                  </a:cubicBezTo>
                  <a:lnTo>
                    <a:pt x="3962038" y="582226"/>
                  </a:lnTo>
                  <a:cubicBezTo>
                    <a:pt x="4057479" y="522790"/>
                    <a:pt x="4083768" y="392488"/>
                    <a:pt x="4020903" y="291904"/>
                  </a:cubicBezTo>
                  <a:cubicBezTo>
                    <a:pt x="3991185" y="243898"/>
                    <a:pt x="3943751" y="209037"/>
                    <a:pt x="3888886" y="194749"/>
                  </a:cubicBezTo>
                  <a:cubicBezTo>
                    <a:pt x="3836308" y="181033"/>
                    <a:pt x="3780301" y="189605"/>
                    <a:pt x="3734010" y="218180"/>
                  </a:cubicBezTo>
                  <a:lnTo>
                    <a:pt x="2725884" y="838829"/>
                  </a:lnTo>
                  <a:cubicBezTo>
                    <a:pt x="2724170" y="839972"/>
                    <a:pt x="2721883" y="841115"/>
                    <a:pt x="2720169" y="841687"/>
                  </a:cubicBezTo>
                  <a:cubicBezTo>
                    <a:pt x="2699595" y="861118"/>
                    <a:pt x="2676163" y="877120"/>
                    <a:pt x="2651018" y="889122"/>
                  </a:cubicBezTo>
                  <a:cubicBezTo>
                    <a:pt x="2580151" y="923983"/>
                    <a:pt x="2498998" y="930269"/>
                    <a:pt x="2423561" y="906267"/>
                  </a:cubicBezTo>
                  <a:lnTo>
                    <a:pt x="1666894" y="670809"/>
                  </a:lnTo>
                  <a:cubicBezTo>
                    <a:pt x="1645749" y="664522"/>
                    <a:pt x="1633176" y="642805"/>
                    <a:pt x="1639463" y="621088"/>
                  </a:cubicBezTo>
                  <a:cubicBezTo>
                    <a:pt x="1645749" y="599942"/>
                    <a:pt x="1667466" y="587369"/>
                    <a:pt x="1689183" y="593656"/>
                  </a:cubicBezTo>
                  <a:cubicBezTo>
                    <a:pt x="1689754" y="593656"/>
                    <a:pt x="1690326" y="594227"/>
                    <a:pt x="1690898" y="594227"/>
                  </a:cubicBezTo>
                  <a:lnTo>
                    <a:pt x="2447563" y="830257"/>
                  </a:lnTo>
                  <a:cubicBezTo>
                    <a:pt x="2502999" y="847974"/>
                    <a:pt x="2563006" y="843402"/>
                    <a:pt x="2615585" y="817684"/>
                  </a:cubicBezTo>
                  <a:cubicBezTo>
                    <a:pt x="2665876" y="793109"/>
                    <a:pt x="2703596" y="749104"/>
                    <a:pt x="2720169" y="695954"/>
                  </a:cubicBezTo>
                  <a:cubicBezTo>
                    <a:pt x="2754459" y="585655"/>
                    <a:pt x="2688165" y="466783"/>
                    <a:pt x="2572151" y="430778"/>
                  </a:cubicBezTo>
                  <a:lnTo>
                    <a:pt x="1786338" y="186177"/>
                  </a:lnTo>
                  <a:cubicBezTo>
                    <a:pt x="1750905" y="175889"/>
                    <a:pt x="1710900" y="162745"/>
                    <a:pt x="1672609" y="149600"/>
                  </a:cubicBezTo>
                  <a:cubicBezTo>
                    <a:pt x="1636033" y="137027"/>
                    <a:pt x="1598314" y="124454"/>
                    <a:pt x="1565168" y="115310"/>
                  </a:cubicBezTo>
                  <a:cubicBezTo>
                    <a:pt x="1382288" y="62732"/>
                    <a:pt x="1205123" y="69590"/>
                    <a:pt x="972522" y="139885"/>
                  </a:cubicBezTo>
                  <a:cubicBezTo>
                    <a:pt x="891940" y="164459"/>
                    <a:pt x="534753" y="271902"/>
                    <a:pt x="268434" y="351912"/>
                  </a:cubicBezTo>
                  <a:cubicBezTo>
                    <a:pt x="129559" y="393631"/>
                    <a:pt x="50692" y="540507"/>
                    <a:pt x="92412" y="679381"/>
                  </a:cubicBezTo>
                  <a:cubicBezTo>
                    <a:pt x="93555" y="682810"/>
                    <a:pt x="94698" y="686810"/>
                    <a:pt x="95841" y="690239"/>
                  </a:cubicBezTo>
                  <a:lnTo>
                    <a:pt x="231286" y="1076574"/>
                  </a:lnTo>
                  <a:cubicBezTo>
                    <a:pt x="278721" y="1211447"/>
                    <a:pt x="424453" y="1284028"/>
                    <a:pt x="560470" y="1240022"/>
                  </a:cubicBezTo>
                  <a:cubicBezTo>
                    <a:pt x="770211" y="1172014"/>
                    <a:pt x="899941" y="1132009"/>
                    <a:pt x="946804" y="1120579"/>
                  </a:cubicBezTo>
                  <a:cubicBezTo>
                    <a:pt x="1005097" y="1105720"/>
                    <a:pt x="1065676" y="1098290"/>
                    <a:pt x="1126255" y="1097719"/>
                  </a:cubicBezTo>
                  <a:close/>
                </a:path>
              </a:pathLst>
            </a:custGeom>
            <a:solidFill>
              <a:srgbClr val="153F77"/>
            </a:solidFill>
            <a:ln w="57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C2A0D20-B503-D342-9665-54A269B4217B}"/>
                </a:ext>
              </a:extLst>
            </p:cNvPr>
            <p:cNvSpPr/>
            <p:nvPr/>
          </p:nvSpPr>
          <p:spPr>
            <a:xfrm>
              <a:off x="4078917" y="3276875"/>
              <a:ext cx="4054363" cy="1500407"/>
            </a:xfrm>
            <a:custGeom>
              <a:avLst/>
              <a:gdLst>
                <a:gd name="connsiteX0" fmla="*/ 1637606 w 4054363"/>
                <a:gd name="connsiteY0" fmla="*/ 592180 h 1500407"/>
                <a:gd name="connsiteX1" fmla="*/ 2394272 w 4054363"/>
                <a:gd name="connsiteY1" fmla="*/ 828209 h 1500407"/>
                <a:gd name="connsiteX2" fmla="*/ 2717170 w 4054363"/>
                <a:gd name="connsiteY2" fmla="*/ 667618 h 1500407"/>
                <a:gd name="connsiteX3" fmla="*/ 2717170 w 4054363"/>
                <a:gd name="connsiteY3" fmla="*/ 667618 h 1500407"/>
                <a:gd name="connsiteX4" fmla="*/ 2542862 w 4054363"/>
                <a:gd name="connsiteY4" fmla="*/ 352150 h 1500407"/>
                <a:gd name="connsiteX5" fmla="*/ 2240539 w 4054363"/>
                <a:gd name="connsiteY5" fmla="*/ 257853 h 1500407"/>
                <a:gd name="connsiteX6" fmla="*/ 1756478 w 4054363"/>
                <a:gd name="connsiteY6" fmla="*/ 106976 h 1500407"/>
                <a:gd name="connsiteX7" fmla="*/ 1534736 w 4054363"/>
                <a:gd name="connsiteY7" fmla="*/ 36111 h 1500407"/>
                <a:gd name="connsiteX8" fmla="*/ 919802 w 4054363"/>
                <a:gd name="connsiteY8" fmla="*/ 60685 h 1500407"/>
                <a:gd name="connsiteX9" fmla="*/ 215714 w 4054363"/>
                <a:gd name="connsiteY9" fmla="*/ 272711 h 1500407"/>
                <a:gd name="connsiteX10" fmla="*/ 12832 w 4054363"/>
                <a:gd name="connsiteY10" fmla="*/ 649901 h 1500407"/>
                <a:gd name="connsiteX11" fmla="*/ 16832 w 4054363"/>
                <a:gd name="connsiteY11" fmla="*/ 663046 h 1500407"/>
                <a:gd name="connsiteX12" fmla="*/ 151706 w 4054363"/>
                <a:gd name="connsiteY12" fmla="*/ 1049380 h 1500407"/>
                <a:gd name="connsiteX13" fmla="*/ 531182 w 4054363"/>
                <a:gd name="connsiteY13" fmla="*/ 1237404 h 1500407"/>
                <a:gd name="connsiteX14" fmla="*/ 914659 w 4054363"/>
                <a:gd name="connsiteY14" fmla="*/ 1119103 h 1500407"/>
                <a:gd name="connsiteX15" fmla="*/ 1265560 w 4054363"/>
                <a:gd name="connsiteY15" fmla="*/ 1136248 h 1500407"/>
                <a:gd name="connsiteX16" fmla="*/ 1714187 w 4054363"/>
                <a:gd name="connsiteY16" fmla="*/ 1377993 h 1500407"/>
                <a:gd name="connsiteX17" fmla="*/ 2639446 w 4054363"/>
                <a:gd name="connsiteY17" fmla="*/ 1391137 h 1500407"/>
                <a:gd name="connsiteX18" fmla="*/ 3942466 w 4054363"/>
                <a:gd name="connsiteY18" fmla="*/ 575606 h 1500407"/>
                <a:gd name="connsiteX19" fmla="*/ 4013903 w 4054363"/>
                <a:gd name="connsiteY19" fmla="*/ 230421 h 1500407"/>
                <a:gd name="connsiteX20" fmla="*/ 4013903 w 4054363"/>
                <a:gd name="connsiteY20" fmla="*/ 230421 h 1500407"/>
                <a:gd name="connsiteX21" fmla="*/ 3672146 w 4054363"/>
                <a:gd name="connsiteY21" fmla="*/ 143553 h 1500407"/>
                <a:gd name="connsiteX22" fmla="*/ 2663449 w 4054363"/>
                <a:gd name="connsiteY22" fmla="*/ 764201 h 150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4363" h="1500407">
                  <a:moveTo>
                    <a:pt x="1637606" y="592180"/>
                  </a:moveTo>
                  <a:lnTo>
                    <a:pt x="2394272" y="828209"/>
                  </a:lnTo>
                  <a:cubicBezTo>
                    <a:pt x="2531432" y="871072"/>
                    <a:pt x="2676022" y="799063"/>
                    <a:pt x="2717170" y="667618"/>
                  </a:cubicBezTo>
                  <a:lnTo>
                    <a:pt x="2717170" y="667618"/>
                  </a:lnTo>
                  <a:cubicBezTo>
                    <a:pt x="2758318" y="536173"/>
                    <a:pt x="2680022" y="395013"/>
                    <a:pt x="2542862" y="352150"/>
                  </a:cubicBezTo>
                  <a:lnTo>
                    <a:pt x="2240539" y="257853"/>
                  </a:lnTo>
                  <a:lnTo>
                    <a:pt x="1756478" y="106976"/>
                  </a:lnTo>
                  <a:cubicBezTo>
                    <a:pt x="1688470" y="87546"/>
                    <a:pt x="1603888" y="56113"/>
                    <a:pt x="1534736" y="36111"/>
                  </a:cubicBezTo>
                  <a:cubicBezTo>
                    <a:pt x="1330711" y="-22754"/>
                    <a:pt x="1141544" y="-6181"/>
                    <a:pt x="919802" y="60685"/>
                  </a:cubicBezTo>
                  <a:cubicBezTo>
                    <a:pt x="839221" y="85259"/>
                    <a:pt x="482033" y="192701"/>
                    <a:pt x="215714" y="272711"/>
                  </a:cubicBezTo>
                  <a:cubicBezTo>
                    <a:pt x="55694" y="320718"/>
                    <a:pt x="-35174" y="489881"/>
                    <a:pt x="12832" y="649901"/>
                  </a:cubicBezTo>
                  <a:cubicBezTo>
                    <a:pt x="13975" y="654474"/>
                    <a:pt x="15689" y="658474"/>
                    <a:pt x="16832" y="663046"/>
                  </a:cubicBezTo>
                  <a:lnTo>
                    <a:pt x="151706" y="1049380"/>
                  </a:lnTo>
                  <a:cubicBezTo>
                    <a:pt x="205999" y="1204828"/>
                    <a:pt x="374591" y="1288267"/>
                    <a:pt x="531182" y="1237404"/>
                  </a:cubicBezTo>
                  <a:cubicBezTo>
                    <a:pt x="686630" y="1187111"/>
                    <a:pt x="859223" y="1132248"/>
                    <a:pt x="914659" y="1119103"/>
                  </a:cubicBezTo>
                  <a:cubicBezTo>
                    <a:pt x="1028959" y="1091671"/>
                    <a:pt x="1164976" y="1083099"/>
                    <a:pt x="1265560" y="1136248"/>
                  </a:cubicBezTo>
                  <a:cubicBezTo>
                    <a:pt x="1381574" y="1197970"/>
                    <a:pt x="1598744" y="1315128"/>
                    <a:pt x="1714187" y="1377993"/>
                  </a:cubicBezTo>
                  <a:cubicBezTo>
                    <a:pt x="1981649" y="1523725"/>
                    <a:pt x="2380556" y="1552871"/>
                    <a:pt x="2639446" y="1391137"/>
                  </a:cubicBezTo>
                  <a:lnTo>
                    <a:pt x="3942466" y="575606"/>
                  </a:lnTo>
                  <a:cubicBezTo>
                    <a:pt x="4056766" y="504169"/>
                    <a:pt x="4088770" y="349293"/>
                    <a:pt x="4013903" y="230421"/>
                  </a:cubicBezTo>
                  <a:lnTo>
                    <a:pt x="4013903" y="230421"/>
                  </a:lnTo>
                  <a:cubicBezTo>
                    <a:pt x="3939608" y="110977"/>
                    <a:pt x="3786446" y="72115"/>
                    <a:pt x="3672146" y="143553"/>
                  </a:cubicBezTo>
                  <a:lnTo>
                    <a:pt x="2663449" y="764201"/>
                  </a:lnTo>
                </a:path>
              </a:pathLst>
            </a:custGeom>
            <a:solidFill>
              <a:srgbClr val="FFFFFF"/>
            </a:solidFill>
            <a:ln w="57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443B99B-D75F-3844-9D35-8F18B201F044}"/>
                </a:ext>
              </a:extLst>
            </p:cNvPr>
            <p:cNvSpPr/>
            <p:nvPr/>
          </p:nvSpPr>
          <p:spPr>
            <a:xfrm>
              <a:off x="4037628" y="3236537"/>
              <a:ext cx="4135230" cy="1580636"/>
            </a:xfrm>
            <a:custGeom>
              <a:avLst/>
              <a:gdLst>
                <a:gd name="connsiteX0" fmla="*/ 2256111 w 4135230"/>
                <a:gd name="connsiteY0" fmla="*/ 1580637 h 1580636"/>
                <a:gd name="connsiteX1" fmla="*/ 2219535 w 4135230"/>
                <a:gd name="connsiteY1" fmla="*/ 1580065 h 1580636"/>
                <a:gd name="connsiteX2" fmla="*/ 1735474 w 4135230"/>
                <a:gd name="connsiteY2" fmla="*/ 1453192 h 1580636"/>
                <a:gd name="connsiteX3" fmla="*/ 1287418 w 4135230"/>
                <a:gd name="connsiteY3" fmla="*/ 1212019 h 1580636"/>
                <a:gd name="connsiteX4" fmla="*/ 964521 w 4135230"/>
                <a:gd name="connsiteY4" fmla="*/ 1198303 h 1580636"/>
                <a:gd name="connsiteX5" fmla="*/ 583902 w 4135230"/>
                <a:gd name="connsiteY5" fmla="*/ 1316032 h 1580636"/>
                <a:gd name="connsiteX6" fmla="*/ 154705 w 4135230"/>
                <a:gd name="connsiteY6" fmla="*/ 1102862 h 1580636"/>
                <a:gd name="connsiteX7" fmla="*/ 19260 w 4135230"/>
                <a:gd name="connsiteY7" fmla="*/ 716529 h 1580636"/>
                <a:gd name="connsiteX8" fmla="*/ 229572 w 4135230"/>
                <a:gd name="connsiteY8" fmla="*/ 279331 h 1580636"/>
                <a:gd name="connsiteX9" fmla="*/ 243859 w 4135230"/>
                <a:gd name="connsiteY9" fmla="*/ 274759 h 1580636"/>
                <a:gd name="connsiteX10" fmla="*/ 947947 w 4135230"/>
                <a:gd name="connsiteY10" fmla="*/ 62732 h 1580636"/>
                <a:gd name="connsiteX11" fmla="*/ 1585741 w 4135230"/>
                <a:gd name="connsiteY11" fmla="*/ 38158 h 1580636"/>
                <a:gd name="connsiteX12" fmla="*/ 1696613 w 4135230"/>
                <a:gd name="connsiteY12" fmla="*/ 73591 h 1580636"/>
                <a:gd name="connsiteX13" fmla="*/ 1807483 w 4135230"/>
                <a:gd name="connsiteY13" fmla="*/ 109024 h 1580636"/>
                <a:gd name="connsiteX14" fmla="*/ 1808626 w 4135230"/>
                <a:gd name="connsiteY14" fmla="*/ 109024 h 1580636"/>
                <a:gd name="connsiteX15" fmla="*/ 2595582 w 4135230"/>
                <a:gd name="connsiteY15" fmla="*/ 354197 h 1580636"/>
                <a:gd name="connsiteX16" fmla="*/ 2802465 w 4135230"/>
                <a:gd name="connsiteY16" fmla="*/ 697669 h 1580636"/>
                <a:gd name="connsiteX17" fmla="*/ 3692291 w 4135230"/>
                <a:gd name="connsiteY17" fmla="*/ 150743 h 1580636"/>
                <a:gd name="connsiteX18" fmla="*/ 3908889 w 4135230"/>
                <a:gd name="connsiteY18" fmla="*/ 117597 h 1580636"/>
                <a:gd name="connsiteX19" fmla="*/ 4088911 w 4135230"/>
                <a:gd name="connsiteY19" fmla="*/ 250184 h 1580636"/>
                <a:gd name="connsiteX20" fmla="*/ 4004330 w 4135230"/>
                <a:gd name="connsiteY20" fmla="*/ 650806 h 1580636"/>
                <a:gd name="connsiteX21" fmla="*/ 2701310 w 4135230"/>
                <a:gd name="connsiteY21" fmla="*/ 1466337 h 1580636"/>
                <a:gd name="connsiteX22" fmla="*/ 2256111 w 4135230"/>
                <a:gd name="connsiteY22" fmla="*/ 1580637 h 1580636"/>
                <a:gd name="connsiteX23" fmla="*/ 1126255 w 4135230"/>
                <a:gd name="connsiteY23" fmla="*/ 1097719 h 1580636"/>
                <a:gd name="connsiteX24" fmla="*/ 1325709 w 4135230"/>
                <a:gd name="connsiteY24" fmla="*/ 1141153 h 1580636"/>
                <a:gd name="connsiteX25" fmla="*/ 1774336 w 4135230"/>
                <a:gd name="connsiteY25" fmla="*/ 1382897 h 1580636"/>
                <a:gd name="connsiteX26" fmla="*/ 2222393 w 4135230"/>
                <a:gd name="connsiteY26" fmla="*/ 1500055 h 1580636"/>
                <a:gd name="connsiteX27" fmla="*/ 2659018 w 4135230"/>
                <a:gd name="connsiteY27" fmla="*/ 1397757 h 1580636"/>
                <a:gd name="connsiteX28" fmla="*/ 3962038 w 4135230"/>
                <a:gd name="connsiteY28" fmla="*/ 582226 h 1580636"/>
                <a:gd name="connsiteX29" fmla="*/ 4020903 w 4135230"/>
                <a:gd name="connsiteY29" fmla="*/ 291904 h 1580636"/>
                <a:gd name="connsiteX30" fmla="*/ 3888886 w 4135230"/>
                <a:gd name="connsiteY30" fmla="*/ 194749 h 1580636"/>
                <a:gd name="connsiteX31" fmla="*/ 3734010 w 4135230"/>
                <a:gd name="connsiteY31" fmla="*/ 218180 h 1580636"/>
                <a:gd name="connsiteX32" fmla="*/ 2725884 w 4135230"/>
                <a:gd name="connsiteY32" fmla="*/ 838829 h 1580636"/>
                <a:gd name="connsiteX33" fmla="*/ 2720169 w 4135230"/>
                <a:gd name="connsiteY33" fmla="*/ 841687 h 1580636"/>
                <a:gd name="connsiteX34" fmla="*/ 2651018 w 4135230"/>
                <a:gd name="connsiteY34" fmla="*/ 889122 h 1580636"/>
                <a:gd name="connsiteX35" fmla="*/ 2423561 w 4135230"/>
                <a:gd name="connsiteY35" fmla="*/ 906267 h 1580636"/>
                <a:gd name="connsiteX36" fmla="*/ 1666894 w 4135230"/>
                <a:gd name="connsiteY36" fmla="*/ 670809 h 1580636"/>
                <a:gd name="connsiteX37" fmla="*/ 1639463 w 4135230"/>
                <a:gd name="connsiteY37" fmla="*/ 621088 h 1580636"/>
                <a:gd name="connsiteX38" fmla="*/ 1689183 w 4135230"/>
                <a:gd name="connsiteY38" fmla="*/ 593656 h 1580636"/>
                <a:gd name="connsiteX39" fmla="*/ 1690898 w 4135230"/>
                <a:gd name="connsiteY39" fmla="*/ 594227 h 1580636"/>
                <a:gd name="connsiteX40" fmla="*/ 2447563 w 4135230"/>
                <a:gd name="connsiteY40" fmla="*/ 830257 h 1580636"/>
                <a:gd name="connsiteX41" fmla="*/ 2615585 w 4135230"/>
                <a:gd name="connsiteY41" fmla="*/ 817684 h 1580636"/>
                <a:gd name="connsiteX42" fmla="*/ 2720169 w 4135230"/>
                <a:gd name="connsiteY42" fmla="*/ 695954 h 1580636"/>
                <a:gd name="connsiteX43" fmla="*/ 2572151 w 4135230"/>
                <a:gd name="connsiteY43" fmla="*/ 430778 h 1580636"/>
                <a:gd name="connsiteX44" fmla="*/ 1786338 w 4135230"/>
                <a:gd name="connsiteY44" fmla="*/ 186177 h 1580636"/>
                <a:gd name="connsiteX45" fmla="*/ 1672609 w 4135230"/>
                <a:gd name="connsiteY45" fmla="*/ 149600 h 1580636"/>
                <a:gd name="connsiteX46" fmla="*/ 1565168 w 4135230"/>
                <a:gd name="connsiteY46" fmla="*/ 115310 h 1580636"/>
                <a:gd name="connsiteX47" fmla="*/ 972522 w 4135230"/>
                <a:gd name="connsiteY47" fmla="*/ 139885 h 1580636"/>
                <a:gd name="connsiteX48" fmla="*/ 268434 w 4135230"/>
                <a:gd name="connsiteY48" fmla="*/ 351912 h 1580636"/>
                <a:gd name="connsiteX49" fmla="*/ 92412 w 4135230"/>
                <a:gd name="connsiteY49" fmla="*/ 679381 h 1580636"/>
                <a:gd name="connsiteX50" fmla="*/ 95841 w 4135230"/>
                <a:gd name="connsiteY50" fmla="*/ 690239 h 1580636"/>
                <a:gd name="connsiteX51" fmla="*/ 231286 w 4135230"/>
                <a:gd name="connsiteY51" fmla="*/ 1076574 h 1580636"/>
                <a:gd name="connsiteX52" fmla="*/ 560470 w 4135230"/>
                <a:gd name="connsiteY52" fmla="*/ 1240022 h 1580636"/>
                <a:gd name="connsiteX53" fmla="*/ 946804 w 4135230"/>
                <a:gd name="connsiteY53" fmla="*/ 1120579 h 1580636"/>
                <a:gd name="connsiteX54" fmla="*/ 1126255 w 4135230"/>
                <a:gd name="connsiteY54" fmla="*/ 1097719 h 1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5230" h="1580636">
                  <a:moveTo>
                    <a:pt x="2256111" y="1580637"/>
                  </a:moveTo>
                  <a:cubicBezTo>
                    <a:pt x="2244110" y="1580637"/>
                    <a:pt x="2232108" y="1580637"/>
                    <a:pt x="2219535" y="1580065"/>
                  </a:cubicBezTo>
                  <a:cubicBezTo>
                    <a:pt x="2047513" y="1574350"/>
                    <a:pt x="1875492" y="1529773"/>
                    <a:pt x="1735474" y="1453192"/>
                  </a:cubicBezTo>
                  <a:cubicBezTo>
                    <a:pt x="1623461" y="1392613"/>
                    <a:pt x="1404004" y="1273741"/>
                    <a:pt x="1287418" y="1212019"/>
                  </a:cubicBezTo>
                  <a:cubicBezTo>
                    <a:pt x="1183977" y="1157155"/>
                    <a:pt x="1041102" y="1180015"/>
                    <a:pt x="964521" y="1198303"/>
                  </a:cubicBezTo>
                  <a:cubicBezTo>
                    <a:pt x="920515" y="1209162"/>
                    <a:pt x="788499" y="1249738"/>
                    <a:pt x="583902" y="1316032"/>
                  </a:cubicBezTo>
                  <a:cubicBezTo>
                    <a:pt x="406737" y="1373754"/>
                    <a:pt x="215856" y="1278884"/>
                    <a:pt x="154705" y="1102862"/>
                  </a:cubicBezTo>
                  <a:lnTo>
                    <a:pt x="19260" y="716529"/>
                  </a:lnTo>
                  <a:cubicBezTo>
                    <a:pt x="-43034" y="537649"/>
                    <a:pt x="50692" y="342196"/>
                    <a:pt x="229572" y="279331"/>
                  </a:cubicBezTo>
                  <a:cubicBezTo>
                    <a:pt x="234144" y="277617"/>
                    <a:pt x="239287" y="275902"/>
                    <a:pt x="243859" y="274759"/>
                  </a:cubicBezTo>
                  <a:lnTo>
                    <a:pt x="947947" y="62732"/>
                  </a:lnTo>
                  <a:cubicBezTo>
                    <a:pt x="1196550" y="-12134"/>
                    <a:pt x="1386859" y="-19563"/>
                    <a:pt x="1585741" y="38158"/>
                  </a:cubicBezTo>
                  <a:cubicBezTo>
                    <a:pt x="1620603" y="48445"/>
                    <a:pt x="1658893" y="61018"/>
                    <a:pt x="1696613" y="73591"/>
                  </a:cubicBezTo>
                  <a:cubicBezTo>
                    <a:pt x="1734331" y="86164"/>
                    <a:pt x="1773765" y="99308"/>
                    <a:pt x="1807483" y="109024"/>
                  </a:cubicBezTo>
                  <a:lnTo>
                    <a:pt x="1808626" y="109024"/>
                  </a:lnTo>
                  <a:lnTo>
                    <a:pt x="2595582" y="354197"/>
                  </a:lnTo>
                  <a:cubicBezTo>
                    <a:pt x="2745886" y="401060"/>
                    <a:pt x="2835041" y="551937"/>
                    <a:pt x="2802465" y="697669"/>
                  </a:cubicBezTo>
                  <a:lnTo>
                    <a:pt x="3692291" y="150743"/>
                  </a:lnTo>
                  <a:cubicBezTo>
                    <a:pt x="3756870" y="110738"/>
                    <a:pt x="3835166" y="98737"/>
                    <a:pt x="3908889" y="117597"/>
                  </a:cubicBezTo>
                  <a:cubicBezTo>
                    <a:pt x="3983756" y="136456"/>
                    <a:pt x="4048335" y="183890"/>
                    <a:pt x="4088911" y="250184"/>
                  </a:cubicBezTo>
                  <a:cubicBezTo>
                    <a:pt x="4175208" y="387916"/>
                    <a:pt x="4137489" y="567367"/>
                    <a:pt x="4004330" y="650806"/>
                  </a:cubicBezTo>
                  <a:lnTo>
                    <a:pt x="2701310" y="1466337"/>
                  </a:lnTo>
                  <a:cubicBezTo>
                    <a:pt x="2580151" y="1541203"/>
                    <a:pt x="2426990" y="1580637"/>
                    <a:pt x="2256111" y="1580637"/>
                  </a:cubicBezTo>
                  <a:close/>
                  <a:moveTo>
                    <a:pt x="1126255" y="1097719"/>
                  </a:moveTo>
                  <a:cubicBezTo>
                    <a:pt x="1192549" y="1097719"/>
                    <a:pt x="1263987" y="1108577"/>
                    <a:pt x="1325709" y="1141153"/>
                  </a:cubicBezTo>
                  <a:cubicBezTo>
                    <a:pt x="1442295" y="1202875"/>
                    <a:pt x="1662323" y="1322319"/>
                    <a:pt x="1774336" y="1382897"/>
                  </a:cubicBezTo>
                  <a:cubicBezTo>
                    <a:pt x="1903496" y="1453192"/>
                    <a:pt x="2062944" y="1494912"/>
                    <a:pt x="2222393" y="1500055"/>
                  </a:cubicBezTo>
                  <a:cubicBezTo>
                    <a:pt x="2389842" y="1505199"/>
                    <a:pt x="2544718" y="1469194"/>
                    <a:pt x="2659018" y="1397757"/>
                  </a:cubicBezTo>
                  <a:lnTo>
                    <a:pt x="3962038" y="582226"/>
                  </a:lnTo>
                  <a:cubicBezTo>
                    <a:pt x="4057479" y="522790"/>
                    <a:pt x="4083768" y="392488"/>
                    <a:pt x="4020903" y="291904"/>
                  </a:cubicBezTo>
                  <a:cubicBezTo>
                    <a:pt x="3991185" y="243898"/>
                    <a:pt x="3943751" y="209037"/>
                    <a:pt x="3888886" y="194749"/>
                  </a:cubicBezTo>
                  <a:cubicBezTo>
                    <a:pt x="3836308" y="181033"/>
                    <a:pt x="3780301" y="189605"/>
                    <a:pt x="3734010" y="218180"/>
                  </a:cubicBezTo>
                  <a:lnTo>
                    <a:pt x="2725884" y="838829"/>
                  </a:lnTo>
                  <a:cubicBezTo>
                    <a:pt x="2724170" y="839972"/>
                    <a:pt x="2721883" y="841115"/>
                    <a:pt x="2720169" y="841687"/>
                  </a:cubicBezTo>
                  <a:cubicBezTo>
                    <a:pt x="2699595" y="861118"/>
                    <a:pt x="2676163" y="877120"/>
                    <a:pt x="2651018" y="889122"/>
                  </a:cubicBezTo>
                  <a:cubicBezTo>
                    <a:pt x="2580151" y="923983"/>
                    <a:pt x="2498998" y="930269"/>
                    <a:pt x="2423561" y="906267"/>
                  </a:cubicBezTo>
                  <a:lnTo>
                    <a:pt x="1666894" y="670809"/>
                  </a:lnTo>
                  <a:cubicBezTo>
                    <a:pt x="1645749" y="664522"/>
                    <a:pt x="1633176" y="642805"/>
                    <a:pt x="1639463" y="621088"/>
                  </a:cubicBezTo>
                  <a:cubicBezTo>
                    <a:pt x="1645749" y="599942"/>
                    <a:pt x="1667466" y="587369"/>
                    <a:pt x="1689183" y="593656"/>
                  </a:cubicBezTo>
                  <a:cubicBezTo>
                    <a:pt x="1689754" y="593656"/>
                    <a:pt x="1690326" y="594227"/>
                    <a:pt x="1690898" y="594227"/>
                  </a:cubicBezTo>
                  <a:lnTo>
                    <a:pt x="2447563" y="830257"/>
                  </a:lnTo>
                  <a:cubicBezTo>
                    <a:pt x="2502999" y="847974"/>
                    <a:pt x="2563006" y="843402"/>
                    <a:pt x="2615585" y="817684"/>
                  </a:cubicBezTo>
                  <a:cubicBezTo>
                    <a:pt x="2665876" y="793109"/>
                    <a:pt x="2703596" y="749104"/>
                    <a:pt x="2720169" y="695954"/>
                  </a:cubicBezTo>
                  <a:cubicBezTo>
                    <a:pt x="2754459" y="585655"/>
                    <a:pt x="2688165" y="466783"/>
                    <a:pt x="2572151" y="430778"/>
                  </a:cubicBezTo>
                  <a:lnTo>
                    <a:pt x="1786338" y="186177"/>
                  </a:lnTo>
                  <a:cubicBezTo>
                    <a:pt x="1750905" y="175889"/>
                    <a:pt x="1710900" y="162745"/>
                    <a:pt x="1672609" y="149600"/>
                  </a:cubicBezTo>
                  <a:cubicBezTo>
                    <a:pt x="1636033" y="137027"/>
                    <a:pt x="1598314" y="124454"/>
                    <a:pt x="1565168" y="115310"/>
                  </a:cubicBezTo>
                  <a:cubicBezTo>
                    <a:pt x="1382288" y="62732"/>
                    <a:pt x="1205123" y="69590"/>
                    <a:pt x="972522" y="139885"/>
                  </a:cubicBezTo>
                  <a:cubicBezTo>
                    <a:pt x="891940" y="164459"/>
                    <a:pt x="534753" y="271902"/>
                    <a:pt x="268434" y="351912"/>
                  </a:cubicBezTo>
                  <a:cubicBezTo>
                    <a:pt x="129559" y="393631"/>
                    <a:pt x="50692" y="540507"/>
                    <a:pt x="92412" y="679381"/>
                  </a:cubicBezTo>
                  <a:cubicBezTo>
                    <a:pt x="93555" y="682810"/>
                    <a:pt x="94698" y="686810"/>
                    <a:pt x="95841" y="690239"/>
                  </a:cubicBezTo>
                  <a:lnTo>
                    <a:pt x="231286" y="1076574"/>
                  </a:lnTo>
                  <a:cubicBezTo>
                    <a:pt x="278721" y="1211447"/>
                    <a:pt x="424453" y="1284028"/>
                    <a:pt x="560470" y="1240022"/>
                  </a:cubicBezTo>
                  <a:cubicBezTo>
                    <a:pt x="770211" y="1172014"/>
                    <a:pt x="899941" y="1132009"/>
                    <a:pt x="946804" y="1120579"/>
                  </a:cubicBezTo>
                  <a:cubicBezTo>
                    <a:pt x="1005097" y="1105720"/>
                    <a:pt x="1065676" y="1098290"/>
                    <a:pt x="1126255" y="1097719"/>
                  </a:cubicBezTo>
                  <a:close/>
                </a:path>
              </a:pathLst>
            </a:custGeom>
            <a:solidFill>
              <a:srgbClr val="153F77"/>
            </a:solidFill>
            <a:ln w="57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6AAA876-FD68-134C-9622-6CB0FFD1001C}"/>
                </a:ext>
              </a:extLst>
            </p:cNvPr>
            <p:cNvSpPr/>
            <p:nvPr/>
          </p:nvSpPr>
          <p:spPr>
            <a:xfrm>
              <a:off x="4866099" y="1444634"/>
              <a:ext cx="3157070" cy="2626160"/>
            </a:xfrm>
            <a:custGeom>
              <a:avLst/>
              <a:gdLst>
                <a:gd name="connsiteX0" fmla="*/ 3156998 w 3157070"/>
                <a:gd name="connsiteY0" fmla="*/ 886514 h 2626160"/>
                <a:gd name="connsiteX1" fmla="*/ 2291176 w 3157070"/>
                <a:gd name="connsiteY1" fmla="*/ 118 h 2626160"/>
                <a:gd name="connsiteX2" fmla="*/ 1612234 w 3157070"/>
                <a:gd name="connsiteY2" fmla="*/ 340160 h 2626160"/>
                <a:gd name="connsiteX3" fmla="*/ 1553369 w 3157070"/>
                <a:gd name="connsiteY3" fmla="*/ 348733 h 2626160"/>
                <a:gd name="connsiteX4" fmla="*/ 1544797 w 3157070"/>
                <a:gd name="connsiteY4" fmla="*/ 340160 h 2626160"/>
                <a:gd name="connsiteX5" fmla="*/ 879571 w 3157070"/>
                <a:gd name="connsiteY5" fmla="*/ 118 h 2626160"/>
                <a:gd name="connsiteX6" fmla="*/ 32 w 3157070"/>
                <a:gd name="connsiteY6" fmla="*/ 888800 h 2626160"/>
                <a:gd name="connsiteX7" fmla="*/ 308642 w 3157070"/>
                <a:gd name="connsiteY7" fmla="*/ 1583173 h 2626160"/>
                <a:gd name="connsiteX8" fmla="*/ 317215 w 3157070"/>
                <a:gd name="connsiteY8" fmla="*/ 1592888 h 2626160"/>
                <a:gd name="connsiteX9" fmla="*/ 1469930 w 3157070"/>
                <a:gd name="connsiteY9" fmla="*/ 2585012 h 2626160"/>
                <a:gd name="connsiteX10" fmla="*/ 1689386 w 3157070"/>
                <a:gd name="connsiteY10" fmla="*/ 2585012 h 2626160"/>
                <a:gd name="connsiteX11" fmla="*/ 2841530 w 3157070"/>
                <a:gd name="connsiteY11" fmla="*/ 1592888 h 2626160"/>
                <a:gd name="connsiteX12" fmla="*/ 2853532 w 3157070"/>
                <a:gd name="connsiteY12" fmla="*/ 1578601 h 2626160"/>
                <a:gd name="connsiteX13" fmla="*/ 3156998 w 3157070"/>
                <a:gd name="connsiteY13" fmla="*/ 886514 h 26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7070" h="2626160">
                  <a:moveTo>
                    <a:pt x="3156998" y="886514"/>
                  </a:moveTo>
                  <a:cubicBezTo>
                    <a:pt x="3151283" y="393881"/>
                    <a:pt x="2767235" y="118"/>
                    <a:pt x="2291176" y="118"/>
                  </a:cubicBezTo>
                  <a:cubicBezTo>
                    <a:pt x="2016284" y="118"/>
                    <a:pt x="1771111" y="133277"/>
                    <a:pt x="1612234" y="340160"/>
                  </a:cubicBezTo>
                  <a:cubicBezTo>
                    <a:pt x="1598518" y="359020"/>
                    <a:pt x="1572229" y="363020"/>
                    <a:pt x="1553369" y="348733"/>
                  </a:cubicBezTo>
                  <a:cubicBezTo>
                    <a:pt x="1549940" y="346447"/>
                    <a:pt x="1547083" y="343018"/>
                    <a:pt x="1544797" y="340160"/>
                  </a:cubicBezTo>
                  <a:cubicBezTo>
                    <a:pt x="1388777" y="136706"/>
                    <a:pt x="1149319" y="4690"/>
                    <a:pt x="879571" y="118"/>
                  </a:cubicBezTo>
                  <a:cubicBezTo>
                    <a:pt x="401225" y="-7883"/>
                    <a:pt x="4033" y="392738"/>
                    <a:pt x="32" y="888800"/>
                  </a:cubicBezTo>
                  <a:cubicBezTo>
                    <a:pt x="-2254" y="1167692"/>
                    <a:pt x="117761" y="1416866"/>
                    <a:pt x="308642" y="1583173"/>
                  </a:cubicBezTo>
                  <a:cubicBezTo>
                    <a:pt x="310928" y="1586602"/>
                    <a:pt x="313786" y="1590031"/>
                    <a:pt x="317215" y="1592888"/>
                  </a:cubicBezTo>
                  <a:lnTo>
                    <a:pt x="1469930" y="2585012"/>
                  </a:lnTo>
                  <a:cubicBezTo>
                    <a:pt x="1532795" y="2639876"/>
                    <a:pt x="1626521" y="2639876"/>
                    <a:pt x="1689386" y="2585012"/>
                  </a:cubicBezTo>
                  <a:lnTo>
                    <a:pt x="2841530" y="1592888"/>
                  </a:lnTo>
                  <a:cubicBezTo>
                    <a:pt x="2846102" y="1588888"/>
                    <a:pt x="2850674" y="1584316"/>
                    <a:pt x="2853532" y="1578601"/>
                  </a:cubicBezTo>
                  <a:cubicBezTo>
                    <a:pt x="3041555" y="1412294"/>
                    <a:pt x="3160427" y="1163692"/>
                    <a:pt x="3156998" y="886514"/>
                  </a:cubicBezTo>
                  <a:close/>
                </a:path>
              </a:pathLst>
            </a:custGeom>
            <a:solidFill>
              <a:schemeClr val="accent5"/>
            </a:solidFill>
            <a:ln w="57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68F1D7E-E878-1C4D-81A4-0F345EFDC2C1}"/>
                </a:ext>
              </a:extLst>
            </p:cNvPr>
            <p:cNvSpPr/>
            <p:nvPr/>
          </p:nvSpPr>
          <p:spPr>
            <a:xfrm>
              <a:off x="4712365" y="1290320"/>
              <a:ext cx="3237061" cy="2706179"/>
            </a:xfrm>
            <a:custGeom>
              <a:avLst/>
              <a:gdLst>
                <a:gd name="connsiteX0" fmla="*/ 1619093 w 3237061"/>
                <a:gd name="connsiteY0" fmla="*/ 2706179 h 2706179"/>
                <a:gd name="connsiteX1" fmla="*/ 1483076 w 3237061"/>
                <a:gd name="connsiteY1" fmla="*/ 2655316 h 2706179"/>
                <a:gd name="connsiteX2" fmla="*/ 330932 w 3237061"/>
                <a:gd name="connsiteY2" fmla="*/ 1663192 h 2706179"/>
                <a:gd name="connsiteX3" fmla="*/ 318930 w 3237061"/>
                <a:gd name="connsiteY3" fmla="*/ 1650619 h 2706179"/>
                <a:gd name="connsiteX4" fmla="*/ 33 w 3237061"/>
                <a:gd name="connsiteY4" fmla="*/ 928814 h 2706179"/>
                <a:gd name="connsiteX5" fmla="*/ 284640 w 3237061"/>
                <a:gd name="connsiteY5" fmla="*/ 256159 h 2706179"/>
                <a:gd name="connsiteX6" fmla="*/ 920148 w 3237061"/>
                <a:gd name="connsiteY6" fmla="*/ 127 h 2706179"/>
                <a:gd name="connsiteX7" fmla="*/ 1616235 w 3237061"/>
                <a:gd name="connsiteY7" fmla="*/ 355600 h 2706179"/>
                <a:gd name="connsiteX8" fmla="*/ 1618521 w 3237061"/>
                <a:gd name="connsiteY8" fmla="*/ 356743 h 2706179"/>
                <a:gd name="connsiteX9" fmla="*/ 1620807 w 3237061"/>
                <a:gd name="connsiteY9" fmla="*/ 355600 h 2706179"/>
                <a:gd name="connsiteX10" fmla="*/ 2331182 w 3237061"/>
                <a:gd name="connsiteY10" fmla="*/ 127 h 2706179"/>
                <a:gd name="connsiteX11" fmla="*/ 2968976 w 3237061"/>
                <a:gd name="connsiteY11" fmla="*/ 270446 h 2706179"/>
                <a:gd name="connsiteX12" fmla="*/ 3237009 w 3237061"/>
                <a:gd name="connsiteY12" fmla="*/ 925957 h 2706179"/>
                <a:gd name="connsiteX13" fmla="*/ 2923827 w 3237061"/>
                <a:gd name="connsiteY13" fmla="*/ 1645475 h 2706179"/>
                <a:gd name="connsiteX14" fmla="*/ 2907254 w 3237061"/>
                <a:gd name="connsiteY14" fmla="*/ 1663763 h 2706179"/>
                <a:gd name="connsiteX15" fmla="*/ 1754538 w 3237061"/>
                <a:gd name="connsiteY15" fmla="*/ 2655316 h 2706179"/>
                <a:gd name="connsiteX16" fmla="*/ 1619093 w 3237061"/>
                <a:gd name="connsiteY16" fmla="*/ 2706179 h 2706179"/>
                <a:gd name="connsiteX17" fmla="*/ 905861 w 3237061"/>
                <a:gd name="connsiteY17" fmla="*/ 80137 h 2706179"/>
                <a:gd name="connsiteX18" fmla="*/ 340647 w 3237061"/>
                <a:gd name="connsiteY18" fmla="*/ 313309 h 2706179"/>
                <a:gd name="connsiteX19" fmla="*/ 80043 w 3237061"/>
                <a:gd name="connsiteY19" fmla="*/ 929386 h 2706179"/>
                <a:gd name="connsiteX20" fmla="*/ 374937 w 3237061"/>
                <a:gd name="connsiteY20" fmla="*/ 1592897 h 2706179"/>
                <a:gd name="connsiteX21" fmla="*/ 381224 w 3237061"/>
                <a:gd name="connsiteY21" fmla="*/ 1600327 h 2706179"/>
                <a:gd name="connsiteX22" fmla="*/ 383510 w 3237061"/>
                <a:gd name="connsiteY22" fmla="*/ 1602613 h 2706179"/>
                <a:gd name="connsiteX23" fmla="*/ 1535654 w 3237061"/>
                <a:gd name="connsiteY23" fmla="*/ 2594737 h 2706179"/>
                <a:gd name="connsiteX24" fmla="*/ 1703103 w 3237061"/>
                <a:gd name="connsiteY24" fmla="*/ 2594737 h 2706179"/>
                <a:gd name="connsiteX25" fmla="*/ 2855247 w 3237061"/>
                <a:gd name="connsiteY25" fmla="*/ 1602613 h 2706179"/>
                <a:gd name="connsiteX26" fmla="*/ 2859819 w 3237061"/>
                <a:gd name="connsiteY26" fmla="*/ 1597469 h 2706179"/>
                <a:gd name="connsiteX27" fmla="*/ 2867249 w 3237061"/>
                <a:gd name="connsiteY27" fmla="*/ 1588897 h 2706179"/>
                <a:gd name="connsiteX28" fmla="*/ 3156999 w 3237061"/>
                <a:gd name="connsiteY28" fmla="*/ 927100 h 2706179"/>
                <a:gd name="connsiteX29" fmla="*/ 2911826 w 3237061"/>
                <a:gd name="connsiteY29" fmla="*/ 326453 h 2706179"/>
                <a:gd name="connsiteX30" fmla="*/ 2331182 w 3237061"/>
                <a:gd name="connsiteY30" fmla="*/ 80137 h 2706179"/>
                <a:gd name="connsiteX31" fmla="*/ 1684244 w 3237061"/>
                <a:gd name="connsiteY31" fmla="*/ 404749 h 2706179"/>
                <a:gd name="connsiteX32" fmla="*/ 1569372 w 3237061"/>
                <a:gd name="connsiteY32" fmla="*/ 421322 h 2706179"/>
                <a:gd name="connsiteX33" fmla="*/ 1552799 w 3237061"/>
                <a:gd name="connsiteY33" fmla="*/ 404749 h 2706179"/>
                <a:gd name="connsiteX34" fmla="*/ 919005 w 3237061"/>
                <a:gd name="connsiteY34" fmla="*/ 80708 h 2706179"/>
                <a:gd name="connsiteX35" fmla="*/ 905861 w 3237061"/>
                <a:gd name="connsiteY35" fmla="*/ 80137 h 270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37061" h="2706179">
                  <a:moveTo>
                    <a:pt x="1619093" y="2706179"/>
                  </a:moveTo>
                  <a:cubicBezTo>
                    <a:pt x="1569372" y="2706179"/>
                    <a:pt x="1520795" y="2687891"/>
                    <a:pt x="1483076" y="2655316"/>
                  </a:cubicBezTo>
                  <a:lnTo>
                    <a:pt x="330932" y="1663192"/>
                  </a:lnTo>
                  <a:cubicBezTo>
                    <a:pt x="326360" y="1659191"/>
                    <a:pt x="322359" y="1655191"/>
                    <a:pt x="318930" y="1650619"/>
                  </a:cubicBezTo>
                  <a:cubicBezTo>
                    <a:pt x="113762" y="1470025"/>
                    <a:pt x="-2253" y="1207135"/>
                    <a:pt x="33" y="928814"/>
                  </a:cubicBezTo>
                  <a:cubicBezTo>
                    <a:pt x="2319" y="672211"/>
                    <a:pt x="103475" y="433324"/>
                    <a:pt x="284640" y="256159"/>
                  </a:cubicBezTo>
                  <a:cubicBezTo>
                    <a:pt x="457805" y="86995"/>
                    <a:pt x="683547" y="-3874"/>
                    <a:pt x="920148" y="127"/>
                  </a:cubicBezTo>
                  <a:cubicBezTo>
                    <a:pt x="1192754" y="4699"/>
                    <a:pt x="1446500" y="133858"/>
                    <a:pt x="1616235" y="355600"/>
                  </a:cubicBezTo>
                  <a:cubicBezTo>
                    <a:pt x="1617378" y="356743"/>
                    <a:pt x="1617950" y="356743"/>
                    <a:pt x="1618521" y="356743"/>
                  </a:cubicBezTo>
                  <a:cubicBezTo>
                    <a:pt x="1619093" y="356743"/>
                    <a:pt x="1619664" y="356743"/>
                    <a:pt x="1620807" y="355600"/>
                  </a:cubicBezTo>
                  <a:cubicBezTo>
                    <a:pt x="1793972" y="129286"/>
                    <a:pt x="2052861" y="127"/>
                    <a:pt x="2331182" y="127"/>
                  </a:cubicBezTo>
                  <a:cubicBezTo>
                    <a:pt x="2572355" y="127"/>
                    <a:pt x="2798669" y="96139"/>
                    <a:pt x="2968976" y="270446"/>
                  </a:cubicBezTo>
                  <a:cubicBezTo>
                    <a:pt x="3139283" y="444754"/>
                    <a:pt x="3234152" y="677354"/>
                    <a:pt x="3237009" y="925957"/>
                  </a:cubicBezTo>
                  <a:cubicBezTo>
                    <a:pt x="3239867" y="1202563"/>
                    <a:pt x="3126138" y="1464310"/>
                    <a:pt x="2923827" y="1645475"/>
                  </a:cubicBezTo>
                  <a:cubicBezTo>
                    <a:pt x="2919255" y="1652333"/>
                    <a:pt x="2913540" y="1658048"/>
                    <a:pt x="2907254" y="1663763"/>
                  </a:cubicBezTo>
                  <a:lnTo>
                    <a:pt x="1754538" y="2655316"/>
                  </a:lnTo>
                  <a:cubicBezTo>
                    <a:pt x="1716819" y="2687891"/>
                    <a:pt x="1668813" y="2706179"/>
                    <a:pt x="1619093" y="2706179"/>
                  </a:cubicBezTo>
                  <a:close/>
                  <a:moveTo>
                    <a:pt x="905861" y="80137"/>
                  </a:moveTo>
                  <a:cubicBezTo>
                    <a:pt x="695549" y="80137"/>
                    <a:pt x="494952" y="162433"/>
                    <a:pt x="340647" y="313309"/>
                  </a:cubicBezTo>
                  <a:cubicBezTo>
                    <a:pt x="174341" y="475615"/>
                    <a:pt x="81758" y="693928"/>
                    <a:pt x="80043" y="929386"/>
                  </a:cubicBezTo>
                  <a:cubicBezTo>
                    <a:pt x="77757" y="1185989"/>
                    <a:pt x="185199" y="1427734"/>
                    <a:pt x="374937" y="1592897"/>
                  </a:cubicBezTo>
                  <a:cubicBezTo>
                    <a:pt x="377223" y="1595183"/>
                    <a:pt x="379509" y="1597469"/>
                    <a:pt x="381224" y="1600327"/>
                  </a:cubicBezTo>
                  <a:cubicBezTo>
                    <a:pt x="381795" y="1601470"/>
                    <a:pt x="382367" y="1602041"/>
                    <a:pt x="383510" y="1602613"/>
                  </a:cubicBezTo>
                  <a:lnTo>
                    <a:pt x="1535654" y="2594737"/>
                  </a:lnTo>
                  <a:cubicBezTo>
                    <a:pt x="1583660" y="2636456"/>
                    <a:pt x="1655097" y="2636456"/>
                    <a:pt x="1703103" y="2594737"/>
                  </a:cubicBezTo>
                  <a:lnTo>
                    <a:pt x="2855247" y="1602613"/>
                  </a:lnTo>
                  <a:cubicBezTo>
                    <a:pt x="2856962" y="1600898"/>
                    <a:pt x="2858676" y="1599184"/>
                    <a:pt x="2859819" y="1597469"/>
                  </a:cubicBezTo>
                  <a:cubicBezTo>
                    <a:pt x="2862105" y="1594040"/>
                    <a:pt x="2864391" y="1591183"/>
                    <a:pt x="2867249" y="1588897"/>
                  </a:cubicBezTo>
                  <a:cubicBezTo>
                    <a:pt x="3054129" y="1423162"/>
                    <a:pt x="3159857" y="1181989"/>
                    <a:pt x="3156999" y="927100"/>
                  </a:cubicBezTo>
                  <a:cubicBezTo>
                    <a:pt x="3154713" y="699071"/>
                    <a:pt x="3067274" y="485902"/>
                    <a:pt x="2911826" y="326453"/>
                  </a:cubicBezTo>
                  <a:cubicBezTo>
                    <a:pt x="2756378" y="167005"/>
                    <a:pt x="2550638" y="80137"/>
                    <a:pt x="2331182" y="80137"/>
                  </a:cubicBezTo>
                  <a:cubicBezTo>
                    <a:pt x="2078007" y="80137"/>
                    <a:pt x="1841978" y="198437"/>
                    <a:pt x="1684244" y="404749"/>
                  </a:cubicBezTo>
                  <a:cubicBezTo>
                    <a:pt x="1656812" y="441325"/>
                    <a:pt x="1605377" y="448183"/>
                    <a:pt x="1569372" y="421322"/>
                  </a:cubicBezTo>
                  <a:cubicBezTo>
                    <a:pt x="1563086" y="416750"/>
                    <a:pt x="1557371" y="411035"/>
                    <a:pt x="1552799" y="404749"/>
                  </a:cubicBezTo>
                  <a:cubicBezTo>
                    <a:pt x="1397922" y="202438"/>
                    <a:pt x="1167036" y="84709"/>
                    <a:pt x="919005" y="80708"/>
                  </a:cubicBezTo>
                  <a:lnTo>
                    <a:pt x="905861" y="80137"/>
                  </a:lnTo>
                  <a:close/>
                </a:path>
              </a:pathLst>
            </a:custGeom>
            <a:solidFill>
              <a:schemeClr val="bg1"/>
            </a:solidFill>
            <a:ln w="57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3B200254-9CBF-6845-B937-95522183B465}"/>
                </a:ext>
              </a:extLst>
            </p:cNvPr>
            <p:cNvSpPr/>
            <p:nvPr/>
          </p:nvSpPr>
          <p:spPr>
            <a:xfrm>
              <a:off x="4705540" y="1840378"/>
              <a:ext cx="2565463" cy="1520041"/>
            </a:xfrm>
            <a:custGeom>
              <a:avLst/>
              <a:gdLst>
                <a:gd name="connsiteX0" fmla="*/ 1552766 w 2565463"/>
                <a:gd name="connsiteY0" fmla="*/ 1520042 h 1520041"/>
                <a:gd name="connsiteX1" fmla="*/ 1550479 w 2565463"/>
                <a:gd name="connsiteY1" fmla="*/ 1520042 h 1520041"/>
                <a:gd name="connsiteX2" fmla="*/ 1473898 w 2565463"/>
                <a:gd name="connsiteY2" fmla="*/ 1453748 h 1520041"/>
                <a:gd name="connsiteX3" fmla="*/ 1308735 w 2565463"/>
                <a:gd name="connsiteY3" fmla="*/ 507915 h 1520041"/>
                <a:gd name="connsiteX4" fmla="*/ 1163003 w 2565463"/>
                <a:gd name="connsiteY4" fmla="*/ 1211432 h 1520041"/>
                <a:gd name="connsiteX5" fmla="*/ 1068133 w 2565463"/>
                <a:gd name="connsiteY5" fmla="*/ 1273726 h 1520041"/>
                <a:gd name="connsiteX6" fmla="*/ 1008126 w 2565463"/>
                <a:gd name="connsiteY6" fmla="*/ 1218861 h 1520041"/>
                <a:gd name="connsiteX7" fmla="*/ 836676 w 2565463"/>
                <a:gd name="connsiteY7" fmla="*/ 663935 h 1520041"/>
                <a:gd name="connsiteX8" fmla="*/ 689229 w 2565463"/>
                <a:gd name="connsiteY8" fmla="*/ 1019408 h 1520041"/>
                <a:gd name="connsiteX9" fmla="*/ 615505 w 2565463"/>
                <a:gd name="connsiteY9" fmla="*/ 1068557 h 1520041"/>
                <a:gd name="connsiteX10" fmla="*/ 80010 w 2565463"/>
                <a:gd name="connsiteY10" fmla="*/ 1068557 h 1520041"/>
                <a:gd name="connsiteX11" fmla="*/ 0 w 2565463"/>
                <a:gd name="connsiteY11" fmla="*/ 988547 h 1520041"/>
                <a:gd name="connsiteX12" fmla="*/ 80010 w 2565463"/>
                <a:gd name="connsiteY12" fmla="*/ 908537 h 1520041"/>
                <a:gd name="connsiteX13" fmla="*/ 562356 w 2565463"/>
                <a:gd name="connsiteY13" fmla="*/ 908537 h 1520041"/>
                <a:gd name="connsiteX14" fmla="*/ 774383 w 2565463"/>
                <a:gd name="connsiteY14" fmla="*/ 397616 h 1520041"/>
                <a:gd name="connsiteX15" fmla="*/ 878967 w 2565463"/>
                <a:gd name="connsiteY15" fmla="*/ 354182 h 1520041"/>
                <a:gd name="connsiteX16" fmla="*/ 924687 w 2565463"/>
                <a:gd name="connsiteY16" fmla="*/ 404474 h 1520041"/>
                <a:gd name="connsiteX17" fmla="*/ 1069276 w 2565463"/>
                <a:gd name="connsiteY17" fmla="*/ 873675 h 1520041"/>
                <a:gd name="connsiteX18" fmla="*/ 1236726 w 2565463"/>
                <a:gd name="connsiteY18" fmla="*/ 63860 h 1520041"/>
                <a:gd name="connsiteX19" fmla="*/ 1331023 w 2565463"/>
                <a:gd name="connsiteY19" fmla="*/ 1566 h 1520041"/>
                <a:gd name="connsiteX20" fmla="*/ 1393888 w 2565463"/>
                <a:gd name="connsiteY20" fmla="*/ 66146 h 1520041"/>
                <a:gd name="connsiteX21" fmla="*/ 1562481 w 2565463"/>
                <a:gd name="connsiteY21" fmla="*/ 1034267 h 1520041"/>
                <a:gd name="connsiteX22" fmla="*/ 1707071 w 2565463"/>
                <a:gd name="connsiteY22" fmla="*/ 401616 h 1520041"/>
                <a:gd name="connsiteX23" fmla="*/ 1803083 w 2565463"/>
                <a:gd name="connsiteY23" fmla="*/ 341609 h 1520041"/>
                <a:gd name="connsiteX24" fmla="*/ 1860233 w 2565463"/>
                <a:gd name="connsiteY24" fmla="*/ 391329 h 1520041"/>
                <a:gd name="connsiteX25" fmla="*/ 2074545 w 2565463"/>
                <a:gd name="connsiteY25" fmla="*/ 953685 h 1520041"/>
                <a:gd name="connsiteX26" fmla="*/ 2485453 w 2565463"/>
                <a:gd name="connsiteY26" fmla="*/ 953685 h 1520041"/>
                <a:gd name="connsiteX27" fmla="*/ 2565463 w 2565463"/>
                <a:gd name="connsiteY27" fmla="*/ 1033695 h 1520041"/>
                <a:gd name="connsiteX28" fmla="*/ 2485453 w 2565463"/>
                <a:gd name="connsiteY28" fmla="*/ 1113706 h 1520041"/>
                <a:gd name="connsiteX29" fmla="*/ 2019681 w 2565463"/>
                <a:gd name="connsiteY29" fmla="*/ 1113706 h 1520041"/>
                <a:gd name="connsiteX30" fmla="*/ 1944814 w 2565463"/>
                <a:gd name="connsiteY30" fmla="*/ 1062270 h 1520041"/>
                <a:gd name="connsiteX31" fmla="*/ 1804797 w 2565463"/>
                <a:gd name="connsiteY31" fmla="*/ 694796 h 1520041"/>
                <a:gd name="connsiteX32" fmla="*/ 1630489 w 2565463"/>
                <a:gd name="connsiteY32" fmla="*/ 1457748 h 1520041"/>
                <a:gd name="connsiteX33" fmla="*/ 1552766 w 2565463"/>
                <a:gd name="connsiteY33" fmla="*/ 1520042 h 152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65463" h="1520041">
                  <a:moveTo>
                    <a:pt x="1552766" y="1520042"/>
                  </a:moveTo>
                  <a:lnTo>
                    <a:pt x="1550479" y="1520042"/>
                  </a:lnTo>
                  <a:cubicBezTo>
                    <a:pt x="1512189" y="1518899"/>
                    <a:pt x="1480185" y="1491467"/>
                    <a:pt x="1473898" y="1453748"/>
                  </a:cubicBezTo>
                  <a:lnTo>
                    <a:pt x="1308735" y="507915"/>
                  </a:lnTo>
                  <a:lnTo>
                    <a:pt x="1163003" y="1211432"/>
                  </a:lnTo>
                  <a:cubicBezTo>
                    <a:pt x="1153858" y="1254866"/>
                    <a:pt x="1111568" y="1282298"/>
                    <a:pt x="1068133" y="1273726"/>
                  </a:cubicBezTo>
                  <a:cubicBezTo>
                    <a:pt x="1039558" y="1268011"/>
                    <a:pt x="1016698" y="1246865"/>
                    <a:pt x="1008126" y="1218861"/>
                  </a:cubicBezTo>
                  <a:lnTo>
                    <a:pt x="836676" y="663935"/>
                  </a:lnTo>
                  <a:lnTo>
                    <a:pt x="689229" y="1019408"/>
                  </a:lnTo>
                  <a:cubicBezTo>
                    <a:pt x="676656" y="1049126"/>
                    <a:pt x="647509" y="1068557"/>
                    <a:pt x="615505" y="1068557"/>
                  </a:cubicBezTo>
                  <a:lnTo>
                    <a:pt x="80010" y="1068557"/>
                  </a:lnTo>
                  <a:cubicBezTo>
                    <a:pt x="36004" y="1068557"/>
                    <a:pt x="0" y="1032553"/>
                    <a:pt x="0" y="988547"/>
                  </a:cubicBezTo>
                  <a:cubicBezTo>
                    <a:pt x="0" y="944541"/>
                    <a:pt x="36004" y="908537"/>
                    <a:pt x="80010" y="908537"/>
                  </a:cubicBezTo>
                  <a:lnTo>
                    <a:pt x="562356" y="908537"/>
                  </a:lnTo>
                  <a:lnTo>
                    <a:pt x="774383" y="397616"/>
                  </a:lnTo>
                  <a:cubicBezTo>
                    <a:pt x="791528" y="357039"/>
                    <a:pt x="838390" y="337608"/>
                    <a:pt x="878967" y="354182"/>
                  </a:cubicBezTo>
                  <a:cubicBezTo>
                    <a:pt x="900684" y="363326"/>
                    <a:pt x="917829" y="381614"/>
                    <a:pt x="924687" y="404474"/>
                  </a:cubicBezTo>
                  <a:lnTo>
                    <a:pt x="1069276" y="873675"/>
                  </a:lnTo>
                  <a:lnTo>
                    <a:pt x="1236726" y="63860"/>
                  </a:lnTo>
                  <a:cubicBezTo>
                    <a:pt x="1245870" y="20426"/>
                    <a:pt x="1288161" y="-7006"/>
                    <a:pt x="1331023" y="1566"/>
                  </a:cubicBezTo>
                  <a:cubicBezTo>
                    <a:pt x="1363028" y="8424"/>
                    <a:pt x="1388173" y="33570"/>
                    <a:pt x="1393888" y="66146"/>
                  </a:cubicBezTo>
                  <a:lnTo>
                    <a:pt x="1562481" y="1034267"/>
                  </a:lnTo>
                  <a:lnTo>
                    <a:pt x="1707071" y="401616"/>
                  </a:lnTo>
                  <a:cubicBezTo>
                    <a:pt x="1716786" y="358754"/>
                    <a:pt x="1759648" y="331322"/>
                    <a:pt x="1803083" y="341609"/>
                  </a:cubicBezTo>
                  <a:cubicBezTo>
                    <a:pt x="1829371" y="347324"/>
                    <a:pt x="1850517" y="366183"/>
                    <a:pt x="1860233" y="391329"/>
                  </a:cubicBezTo>
                  <a:lnTo>
                    <a:pt x="2074545" y="953685"/>
                  </a:lnTo>
                  <a:lnTo>
                    <a:pt x="2485453" y="953685"/>
                  </a:lnTo>
                  <a:cubicBezTo>
                    <a:pt x="2529459" y="953685"/>
                    <a:pt x="2565463" y="989690"/>
                    <a:pt x="2565463" y="1033695"/>
                  </a:cubicBezTo>
                  <a:cubicBezTo>
                    <a:pt x="2565463" y="1077701"/>
                    <a:pt x="2529459" y="1113706"/>
                    <a:pt x="2485453" y="1113706"/>
                  </a:cubicBezTo>
                  <a:lnTo>
                    <a:pt x="2019681" y="1113706"/>
                  </a:lnTo>
                  <a:cubicBezTo>
                    <a:pt x="1986534" y="1113706"/>
                    <a:pt x="1956816" y="1093131"/>
                    <a:pt x="1944814" y="1062270"/>
                  </a:cubicBezTo>
                  <a:lnTo>
                    <a:pt x="1804797" y="694796"/>
                  </a:lnTo>
                  <a:lnTo>
                    <a:pt x="1630489" y="1457748"/>
                  </a:lnTo>
                  <a:cubicBezTo>
                    <a:pt x="1622488" y="1494324"/>
                    <a:pt x="1589913" y="1520042"/>
                    <a:pt x="1552766" y="1520042"/>
                  </a:cubicBezTo>
                  <a:close/>
                </a:path>
              </a:pathLst>
            </a:custGeom>
            <a:solidFill>
              <a:srgbClr val="FCE0E3"/>
            </a:solidFill>
            <a:ln w="57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6EBF990-344B-7442-AC48-CAD6A0F8C75A}"/>
                </a:ext>
              </a:extLst>
            </p:cNvPr>
            <p:cNvSpPr/>
            <p:nvPr/>
          </p:nvSpPr>
          <p:spPr>
            <a:xfrm>
              <a:off x="4078917" y="3276875"/>
              <a:ext cx="4054363" cy="1500407"/>
            </a:xfrm>
            <a:custGeom>
              <a:avLst/>
              <a:gdLst>
                <a:gd name="connsiteX0" fmla="*/ 2717170 w 4054363"/>
                <a:gd name="connsiteY0" fmla="*/ 667618 h 1500407"/>
                <a:gd name="connsiteX1" fmla="*/ 2717170 w 4054363"/>
                <a:gd name="connsiteY1" fmla="*/ 667618 h 1500407"/>
                <a:gd name="connsiteX2" fmla="*/ 2542862 w 4054363"/>
                <a:gd name="connsiteY2" fmla="*/ 352150 h 1500407"/>
                <a:gd name="connsiteX3" fmla="*/ 2240539 w 4054363"/>
                <a:gd name="connsiteY3" fmla="*/ 257853 h 1500407"/>
                <a:gd name="connsiteX4" fmla="*/ 1756478 w 4054363"/>
                <a:gd name="connsiteY4" fmla="*/ 106976 h 1500407"/>
                <a:gd name="connsiteX5" fmla="*/ 1534736 w 4054363"/>
                <a:gd name="connsiteY5" fmla="*/ 36111 h 1500407"/>
                <a:gd name="connsiteX6" fmla="*/ 919802 w 4054363"/>
                <a:gd name="connsiteY6" fmla="*/ 60685 h 1500407"/>
                <a:gd name="connsiteX7" fmla="*/ 215714 w 4054363"/>
                <a:gd name="connsiteY7" fmla="*/ 272711 h 1500407"/>
                <a:gd name="connsiteX8" fmla="*/ 12832 w 4054363"/>
                <a:gd name="connsiteY8" fmla="*/ 649901 h 1500407"/>
                <a:gd name="connsiteX9" fmla="*/ 16832 w 4054363"/>
                <a:gd name="connsiteY9" fmla="*/ 663046 h 1500407"/>
                <a:gd name="connsiteX10" fmla="*/ 151706 w 4054363"/>
                <a:gd name="connsiteY10" fmla="*/ 1049380 h 1500407"/>
                <a:gd name="connsiteX11" fmla="*/ 531182 w 4054363"/>
                <a:gd name="connsiteY11" fmla="*/ 1237404 h 1500407"/>
                <a:gd name="connsiteX12" fmla="*/ 914659 w 4054363"/>
                <a:gd name="connsiteY12" fmla="*/ 1119103 h 1500407"/>
                <a:gd name="connsiteX13" fmla="*/ 1265560 w 4054363"/>
                <a:gd name="connsiteY13" fmla="*/ 1136248 h 1500407"/>
                <a:gd name="connsiteX14" fmla="*/ 1714187 w 4054363"/>
                <a:gd name="connsiteY14" fmla="*/ 1377993 h 1500407"/>
                <a:gd name="connsiteX15" fmla="*/ 2639446 w 4054363"/>
                <a:gd name="connsiteY15" fmla="*/ 1391137 h 1500407"/>
                <a:gd name="connsiteX16" fmla="*/ 3942466 w 4054363"/>
                <a:gd name="connsiteY16" fmla="*/ 575606 h 1500407"/>
                <a:gd name="connsiteX17" fmla="*/ 4013903 w 4054363"/>
                <a:gd name="connsiteY17" fmla="*/ 230421 h 1500407"/>
                <a:gd name="connsiteX18" fmla="*/ 4013903 w 4054363"/>
                <a:gd name="connsiteY18" fmla="*/ 230421 h 1500407"/>
                <a:gd name="connsiteX19" fmla="*/ 3672146 w 4054363"/>
                <a:gd name="connsiteY19" fmla="*/ 143553 h 1500407"/>
                <a:gd name="connsiteX20" fmla="*/ 2663449 w 4054363"/>
                <a:gd name="connsiteY20" fmla="*/ 764201 h 1500407"/>
                <a:gd name="connsiteX21" fmla="*/ 2717170 w 4054363"/>
                <a:gd name="connsiteY21" fmla="*/ 667618 h 150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54363" h="1500407">
                  <a:moveTo>
                    <a:pt x="2717170" y="667618"/>
                  </a:moveTo>
                  <a:lnTo>
                    <a:pt x="2717170" y="667618"/>
                  </a:lnTo>
                  <a:cubicBezTo>
                    <a:pt x="2758318" y="536173"/>
                    <a:pt x="2680022" y="395013"/>
                    <a:pt x="2542862" y="352150"/>
                  </a:cubicBezTo>
                  <a:lnTo>
                    <a:pt x="2240539" y="257853"/>
                  </a:lnTo>
                  <a:lnTo>
                    <a:pt x="1756478" y="106976"/>
                  </a:lnTo>
                  <a:cubicBezTo>
                    <a:pt x="1688470" y="87546"/>
                    <a:pt x="1603888" y="56113"/>
                    <a:pt x="1534736" y="36111"/>
                  </a:cubicBezTo>
                  <a:cubicBezTo>
                    <a:pt x="1330711" y="-22754"/>
                    <a:pt x="1141544" y="-6181"/>
                    <a:pt x="919802" y="60685"/>
                  </a:cubicBezTo>
                  <a:cubicBezTo>
                    <a:pt x="839221" y="85259"/>
                    <a:pt x="482033" y="192701"/>
                    <a:pt x="215714" y="272711"/>
                  </a:cubicBezTo>
                  <a:cubicBezTo>
                    <a:pt x="55694" y="320718"/>
                    <a:pt x="-35174" y="489881"/>
                    <a:pt x="12832" y="649901"/>
                  </a:cubicBezTo>
                  <a:cubicBezTo>
                    <a:pt x="13975" y="654474"/>
                    <a:pt x="15689" y="658474"/>
                    <a:pt x="16832" y="663046"/>
                  </a:cubicBezTo>
                  <a:lnTo>
                    <a:pt x="151706" y="1049380"/>
                  </a:lnTo>
                  <a:cubicBezTo>
                    <a:pt x="205999" y="1204828"/>
                    <a:pt x="374591" y="1288267"/>
                    <a:pt x="531182" y="1237404"/>
                  </a:cubicBezTo>
                  <a:cubicBezTo>
                    <a:pt x="686630" y="1187111"/>
                    <a:pt x="859223" y="1132248"/>
                    <a:pt x="914659" y="1119103"/>
                  </a:cubicBezTo>
                  <a:cubicBezTo>
                    <a:pt x="1028959" y="1091671"/>
                    <a:pt x="1164976" y="1083099"/>
                    <a:pt x="1265560" y="1136248"/>
                  </a:cubicBezTo>
                  <a:cubicBezTo>
                    <a:pt x="1381574" y="1197970"/>
                    <a:pt x="1598744" y="1315128"/>
                    <a:pt x="1714187" y="1377993"/>
                  </a:cubicBezTo>
                  <a:cubicBezTo>
                    <a:pt x="1981649" y="1523725"/>
                    <a:pt x="2380556" y="1552871"/>
                    <a:pt x="2639446" y="1391137"/>
                  </a:cubicBezTo>
                  <a:lnTo>
                    <a:pt x="3942466" y="575606"/>
                  </a:lnTo>
                  <a:cubicBezTo>
                    <a:pt x="4056766" y="504169"/>
                    <a:pt x="4088770" y="349293"/>
                    <a:pt x="4013903" y="230421"/>
                  </a:cubicBezTo>
                  <a:lnTo>
                    <a:pt x="4013903" y="230421"/>
                  </a:lnTo>
                  <a:cubicBezTo>
                    <a:pt x="3939608" y="110977"/>
                    <a:pt x="3786446" y="72115"/>
                    <a:pt x="3672146" y="143553"/>
                  </a:cubicBezTo>
                  <a:lnTo>
                    <a:pt x="2663449" y="764201"/>
                  </a:lnTo>
                  <a:lnTo>
                    <a:pt x="2717170" y="667618"/>
                  </a:lnTo>
                  <a:close/>
                </a:path>
              </a:pathLst>
            </a:custGeom>
            <a:solidFill>
              <a:schemeClr val="accent2"/>
            </a:solidFill>
            <a:ln w="57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94E58644-EB1D-6D47-828D-8978A738E92A}"/>
                </a:ext>
              </a:extLst>
            </p:cNvPr>
            <p:cNvSpPr/>
            <p:nvPr/>
          </p:nvSpPr>
          <p:spPr>
            <a:xfrm>
              <a:off x="4037628" y="3236537"/>
              <a:ext cx="4135230" cy="1580636"/>
            </a:xfrm>
            <a:custGeom>
              <a:avLst/>
              <a:gdLst>
                <a:gd name="connsiteX0" fmla="*/ 2256111 w 4135230"/>
                <a:gd name="connsiteY0" fmla="*/ 1580637 h 1580636"/>
                <a:gd name="connsiteX1" fmla="*/ 2219535 w 4135230"/>
                <a:gd name="connsiteY1" fmla="*/ 1580065 h 1580636"/>
                <a:gd name="connsiteX2" fmla="*/ 1735474 w 4135230"/>
                <a:gd name="connsiteY2" fmla="*/ 1453192 h 1580636"/>
                <a:gd name="connsiteX3" fmla="*/ 1287418 w 4135230"/>
                <a:gd name="connsiteY3" fmla="*/ 1212019 h 1580636"/>
                <a:gd name="connsiteX4" fmla="*/ 964521 w 4135230"/>
                <a:gd name="connsiteY4" fmla="*/ 1198303 h 1580636"/>
                <a:gd name="connsiteX5" fmla="*/ 583902 w 4135230"/>
                <a:gd name="connsiteY5" fmla="*/ 1316032 h 1580636"/>
                <a:gd name="connsiteX6" fmla="*/ 154705 w 4135230"/>
                <a:gd name="connsiteY6" fmla="*/ 1102862 h 1580636"/>
                <a:gd name="connsiteX7" fmla="*/ 19260 w 4135230"/>
                <a:gd name="connsiteY7" fmla="*/ 716529 h 1580636"/>
                <a:gd name="connsiteX8" fmla="*/ 229572 w 4135230"/>
                <a:gd name="connsiteY8" fmla="*/ 279331 h 1580636"/>
                <a:gd name="connsiteX9" fmla="*/ 243859 w 4135230"/>
                <a:gd name="connsiteY9" fmla="*/ 274759 h 1580636"/>
                <a:gd name="connsiteX10" fmla="*/ 947947 w 4135230"/>
                <a:gd name="connsiteY10" fmla="*/ 62732 h 1580636"/>
                <a:gd name="connsiteX11" fmla="*/ 1585741 w 4135230"/>
                <a:gd name="connsiteY11" fmla="*/ 38158 h 1580636"/>
                <a:gd name="connsiteX12" fmla="*/ 1696613 w 4135230"/>
                <a:gd name="connsiteY12" fmla="*/ 73591 h 1580636"/>
                <a:gd name="connsiteX13" fmla="*/ 1807483 w 4135230"/>
                <a:gd name="connsiteY13" fmla="*/ 109024 h 1580636"/>
                <a:gd name="connsiteX14" fmla="*/ 1808626 w 4135230"/>
                <a:gd name="connsiteY14" fmla="*/ 109024 h 1580636"/>
                <a:gd name="connsiteX15" fmla="*/ 2595582 w 4135230"/>
                <a:gd name="connsiteY15" fmla="*/ 354197 h 1580636"/>
                <a:gd name="connsiteX16" fmla="*/ 2802465 w 4135230"/>
                <a:gd name="connsiteY16" fmla="*/ 697669 h 1580636"/>
                <a:gd name="connsiteX17" fmla="*/ 3692291 w 4135230"/>
                <a:gd name="connsiteY17" fmla="*/ 150743 h 1580636"/>
                <a:gd name="connsiteX18" fmla="*/ 3908889 w 4135230"/>
                <a:gd name="connsiteY18" fmla="*/ 117597 h 1580636"/>
                <a:gd name="connsiteX19" fmla="*/ 4088911 w 4135230"/>
                <a:gd name="connsiteY19" fmla="*/ 250184 h 1580636"/>
                <a:gd name="connsiteX20" fmla="*/ 4004330 w 4135230"/>
                <a:gd name="connsiteY20" fmla="*/ 650806 h 1580636"/>
                <a:gd name="connsiteX21" fmla="*/ 2701310 w 4135230"/>
                <a:gd name="connsiteY21" fmla="*/ 1466337 h 1580636"/>
                <a:gd name="connsiteX22" fmla="*/ 2256111 w 4135230"/>
                <a:gd name="connsiteY22" fmla="*/ 1580637 h 1580636"/>
                <a:gd name="connsiteX23" fmla="*/ 1126255 w 4135230"/>
                <a:gd name="connsiteY23" fmla="*/ 1097719 h 1580636"/>
                <a:gd name="connsiteX24" fmla="*/ 1325709 w 4135230"/>
                <a:gd name="connsiteY24" fmla="*/ 1141153 h 1580636"/>
                <a:gd name="connsiteX25" fmla="*/ 1774336 w 4135230"/>
                <a:gd name="connsiteY25" fmla="*/ 1382897 h 1580636"/>
                <a:gd name="connsiteX26" fmla="*/ 2222393 w 4135230"/>
                <a:gd name="connsiteY26" fmla="*/ 1500055 h 1580636"/>
                <a:gd name="connsiteX27" fmla="*/ 2659018 w 4135230"/>
                <a:gd name="connsiteY27" fmla="*/ 1397757 h 1580636"/>
                <a:gd name="connsiteX28" fmla="*/ 3962038 w 4135230"/>
                <a:gd name="connsiteY28" fmla="*/ 582226 h 1580636"/>
                <a:gd name="connsiteX29" fmla="*/ 4020903 w 4135230"/>
                <a:gd name="connsiteY29" fmla="*/ 291904 h 1580636"/>
                <a:gd name="connsiteX30" fmla="*/ 3888886 w 4135230"/>
                <a:gd name="connsiteY30" fmla="*/ 194749 h 1580636"/>
                <a:gd name="connsiteX31" fmla="*/ 3734010 w 4135230"/>
                <a:gd name="connsiteY31" fmla="*/ 218180 h 1580636"/>
                <a:gd name="connsiteX32" fmla="*/ 2725884 w 4135230"/>
                <a:gd name="connsiteY32" fmla="*/ 838829 h 1580636"/>
                <a:gd name="connsiteX33" fmla="*/ 2720169 w 4135230"/>
                <a:gd name="connsiteY33" fmla="*/ 841687 h 1580636"/>
                <a:gd name="connsiteX34" fmla="*/ 2651018 w 4135230"/>
                <a:gd name="connsiteY34" fmla="*/ 889122 h 1580636"/>
                <a:gd name="connsiteX35" fmla="*/ 2423561 w 4135230"/>
                <a:gd name="connsiteY35" fmla="*/ 906267 h 1580636"/>
                <a:gd name="connsiteX36" fmla="*/ 1666894 w 4135230"/>
                <a:gd name="connsiteY36" fmla="*/ 670809 h 1580636"/>
                <a:gd name="connsiteX37" fmla="*/ 1639463 w 4135230"/>
                <a:gd name="connsiteY37" fmla="*/ 621088 h 1580636"/>
                <a:gd name="connsiteX38" fmla="*/ 1689183 w 4135230"/>
                <a:gd name="connsiteY38" fmla="*/ 593656 h 1580636"/>
                <a:gd name="connsiteX39" fmla="*/ 1690898 w 4135230"/>
                <a:gd name="connsiteY39" fmla="*/ 594227 h 1580636"/>
                <a:gd name="connsiteX40" fmla="*/ 2447563 w 4135230"/>
                <a:gd name="connsiteY40" fmla="*/ 830257 h 1580636"/>
                <a:gd name="connsiteX41" fmla="*/ 2615585 w 4135230"/>
                <a:gd name="connsiteY41" fmla="*/ 817684 h 1580636"/>
                <a:gd name="connsiteX42" fmla="*/ 2720169 w 4135230"/>
                <a:gd name="connsiteY42" fmla="*/ 695954 h 1580636"/>
                <a:gd name="connsiteX43" fmla="*/ 2572151 w 4135230"/>
                <a:gd name="connsiteY43" fmla="*/ 430778 h 1580636"/>
                <a:gd name="connsiteX44" fmla="*/ 1786338 w 4135230"/>
                <a:gd name="connsiteY44" fmla="*/ 186177 h 1580636"/>
                <a:gd name="connsiteX45" fmla="*/ 1672609 w 4135230"/>
                <a:gd name="connsiteY45" fmla="*/ 149600 h 1580636"/>
                <a:gd name="connsiteX46" fmla="*/ 1565168 w 4135230"/>
                <a:gd name="connsiteY46" fmla="*/ 115310 h 1580636"/>
                <a:gd name="connsiteX47" fmla="*/ 972522 w 4135230"/>
                <a:gd name="connsiteY47" fmla="*/ 139885 h 1580636"/>
                <a:gd name="connsiteX48" fmla="*/ 268434 w 4135230"/>
                <a:gd name="connsiteY48" fmla="*/ 351912 h 1580636"/>
                <a:gd name="connsiteX49" fmla="*/ 92412 w 4135230"/>
                <a:gd name="connsiteY49" fmla="*/ 679381 h 1580636"/>
                <a:gd name="connsiteX50" fmla="*/ 95841 w 4135230"/>
                <a:gd name="connsiteY50" fmla="*/ 690239 h 1580636"/>
                <a:gd name="connsiteX51" fmla="*/ 231286 w 4135230"/>
                <a:gd name="connsiteY51" fmla="*/ 1076574 h 1580636"/>
                <a:gd name="connsiteX52" fmla="*/ 560470 w 4135230"/>
                <a:gd name="connsiteY52" fmla="*/ 1240022 h 1580636"/>
                <a:gd name="connsiteX53" fmla="*/ 946804 w 4135230"/>
                <a:gd name="connsiteY53" fmla="*/ 1120579 h 1580636"/>
                <a:gd name="connsiteX54" fmla="*/ 1126255 w 4135230"/>
                <a:gd name="connsiteY54" fmla="*/ 1097719 h 15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5230" h="1580636">
                  <a:moveTo>
                    <a:pt x="2256111" y="1580637"/>
                  </a:moveTo>
                  <a:cubicBezTo>
                    <a:pt x="2244110" y="1580637"/>
                    <a:pt x="2232108" y="1580637"/>
                    <a:pt x="2219535" y="1580065"/>
                  </a:cubicBezTo>
                  <a:cubicBezTo>
                    <a:pt x="2047513" y="1574350"/>
                    <a:pt x="1875492" y="1529773"/>
                    <a:pt x="1735474" y="1453192"/>
                  </a:cubicBezTo>
                  <a:cubicBezTo>
                    <a:pt x="1623461" y="1392613"/>
                    <a:pt x="1404004" y="1273741"/>
                    <a:pt x="1287418" y="1212019"/>
                  </a:cubicBezTo>
                  <a:cubicBezTo>
                    <a:pt x="1183977" y="1157155"/>
                    <a:pt x="1041102" y="1180015"/>
                    <a:pt x="964521" y="1198303"/>
                  </a:cubicBezTo>
                  <a:cubicBezTo>
                    <a:pt x="920515" y="1209162"/>
                    <a:pt x="788499" y="1249738"/>
                    <a:pt x="583902" y="1316032"/>
                  </a:cubicBezTo>
                  <a:cubicBezTo>
                    <a:pt x="406737" y="1373754"/>
                    <a:pt x="215856" y="1278884"/>
                    <a:pt x="154705" y="1102862"/>
                  </a:cubicBezTo>
                  <a:lnTo>
                    <a:pt x="19260" y="716529"/>
                  </a:lnTo>
                  <a:cubicBezTo>
                    <a:pt x="-43034" y="537649"/>
                    <a:pt x="50692" y="342196"/>
                    <a:pt x="229572" y="279331"/>
                  </a:cubicBezTo>
                  <a:cubicBezTo>
                    <a:pt x="234144" y="277617"/>
                    <a:pt x="239287" y="275902"/>
                    <a:pt x="243859" y="274759"/>
                  </a:cubicBezTo>
                  <a:lnTo>
                    <a:pt x="947947" y="62732"/>
                  </a:lnTo>
                  <a:cubicBezTo>
                    <a:pt x="1196550" y="-12134"/>
                    <a:pt x="1386859" y="-19563"/>
                    <a:pt x="1585741" y="38158"/>
                  </a:cubicBezTo>
                  <a:cubicBezTo>
                    <a:pt x="1620603" y="48445"/>
                    <a:pt x="1658893" y="61018"/>
                    <a:pt x="1696613" y="73591"/>
                  </a:cubicBezTo>
                  <a:cubicBezTo>
                    <a:pt x="1734331" y="86164"/>
                    <a:pt x="1773765" y="99308"/>
                    <a:pt x="1807483" y="109024"/>
                  </a:cubicBezTo>
                  <a:lnTo>
                    <a:pt x="1808626" y="109024"/>
                  </a:lnTo>
                  <a:lnTo>
                    <a:pt x="2595582" y="354197"/>
                  </a:lnTo>
                  <a:cubicBezTo>
                    <a:pt x="2745886" y="401060"/>
                    <a:pt x="2835041" y="551937"/>
                    <a:pt x="2802465" y="697669"/>
                  </a:cubicBezTo>
                  <a:lnTo>
                    <a:pt x="3692291" y="150743"/>
                  </a:lnTo>
                  <a:cubicBezTo>
                    <a:pt x="3756870" y="110738"/>
                    <a:pt x="3835166" y="98737"/>
                    <a:pt x="3908889" y="117597"/>
                  </a:cubicBezTo>
                  <a:cubicBezTo>
                    <a:pt x="3983756" y="136456"/>
                    <a:pt x="4048335" y="183890"/>
                    <a:pt x="4088911" y="250184"/>
                  </a:cubicBezTo>
                  <a:cubicBezTo>
                    <a:pt x="4175208" y="387916"/>
                    <a:pt x="4137489" y="567367"/>
                    <a:pt x="4004330" y="650806"/>
                  </a:cubicBezTo>
                  <a:lnTo>
                    <a:pt x="2701310" y="1466337"/>
                  </a:lnTo>
                  <a:cubicBezTo>
                    <a:pt x="2580151" y="1541203"/>
                    <a:pt x="2426990" y="1580637"/>
                    <a:pt x="2256111" y="1580637"/>
                  </a:cubicBezTo>
                  <a:close/>
                  <a:moveTo>
                    <a:pt x="1126255" y="1097719"/>
                  </a:moveTo>
                  <a:cubicBezTo>
                    <a:pt x="1192549" y="1097719"/>
                    <a:pt x="1263987" y="1108577"/>
                    <a:pt x="1325709" y="1141153"/>
                  </a:cubicBezTo>
                  <a:cubicBezTo>
                    <a:pt x="1442295" y="1202875"/>
                    <a:pt x="1662323" y="1322319"/>
                    <a:pt x="1774336" y="1382897"/>
                  </a:cubicBezTo>
                  <a:cubicBezTo>
                    <a:pt x="1903496" y="1453192"/>
                    <a:pt x="2062944" y="1494912"/>
                    <a:pt x="2222393" y="1500055"/>
                  </a:cubicBezTo>
                  <a:cubicBezTo>
                    <a:pt x="2389842" y="1505199"/>
                    <a:pt x="2544718" y="1469194"/>
                    <a:pt x="2659018" y="1397757"/>
                  </a:cubicBezTo>
                  <a:lnTo>
                    <a:pt x="3962038" y="582226"/>
                  </a:lnTo>
                  <a:cubicBezTo>
                    <a:pt x="4057479" y="522790"/>
                    <a:pt x="4083768" y="392488"/>
                    <a:pt x="4020903" y="291904"/>
                  </a:cubicBezTo>
                  <a:cubicBezTo>
                    <a:pt x="3991185" y="243898"/>
                    <a:pt x="3943751" y="209037"/>
                    <a:pt x="3888886" y="194749"/>
                  </a:cubicBezTo>
                  <a:cubicBezTo>
                    <a:pt x="3836308" y="181033"/>
                    <a:pt x="3780301" y="189605"/>
                    <a:pt x="3734010" y="218180"/>
                  </a:cubicBezTo>
                  <a:lnTo>
                    <a:pt x="2725884" y="838829"/>
                  </a:lnTo>
                  <a:cubicBezTo>
                    <a:pt x="2724170" y="839972"/>
                    <a:pt x="2721883" y="841115"/>
                    <a:pt x="2720169" y="841687"/>
                  </a:cubicBezTo>
                  <a:cubicBezTo>
                    <a:pt x="2699595" y="861118"/>
                    <a:pt x="2676163" y="877120"/>
                    <a:pt x="2651018" y="889122"/>
                  </a:cubicBezTo>
                  <a:cubicBezTo>
                    <a:pt x="2580151" y="923983"/>
                    <a:pt x="2498998" y="930269"/>
                    <a:pt x="2423561" y="906267"/>
                  </a:cubicBezTo>
                  <a:lnTo>
                    <a:pt x="1666894" y="670809"/>
                  </a:lnTo>
                  <a:cubicBezTo>
                    <a:pt x="1645749" y="664522"/>
                    <a:pt x="1633176" y="642805"/>
                    <a:pt x="1639463" y="621088"/>
                  </a:cubicBezTo>
                  <a:cubicBezTo>
                    <a:pt x="1645749" y="599942"/>
                    <a:pt x="1667466" y="587369"/>
                    <a:pt x="1689183" y="593656"/>
                  </a:cubicBezTo>
                  <a:cubicBezTo>
                    <a:pt x="1689754" y="593656"/>
                    <a:pt x="1690326" y="594227"/>
                    <a:pt x="1690898" y="594227"/>
                  </a:cubicBezTo>
                  <a:lnTo>
                    <a:pt x="2447563" y="830257"/>
                  </a:lnTo>
                  <a:cubicBezTo>
                    <a:pt x="2502999" y="847974"/>
                    <a:pt x="2563006" y="843402"/>
                    <a:pt x="2615585" y="817684"/>
                  </a:cubicBezTo>
                  <a:cubicBezTo>
                    <a:pt x="2665876" y="793109"/>
                    <a:pt x="2703596" y="749104"/>
                    <a:pt x="2720169" y="695954"/>
                  </a:cubicBezTo>
                  <a:cubicBezTo>
                    <a:pt x="2754459" y="585655"/>
                    <a:pt x="2688165" y="466783"/>
                    <a:pt x="2572151" y="430778"/>
                  </a:cubicBezTo>
                  <a:lnTo>
                    <a:pt x="1786338" y="186177"/>
                  </a:lnTo>
                  <a:cubicBezTo>
                    <a:pt x="1750905" y="175889"/>
                    <a:pt x="1710900" y="162745"/>
                    <a:pt x="1672609" y="149600"/>
                  </a:cubicBezTo>
                  <a:cubicBezTo>
                    <a:pt x="1636033" y="137027"/>
                    <a:pt x="1598314" y="124454"/>
                    <a:pt x="1565168" y="115310"/>
                  </a:cubicBezTo>
                  <a:cubicBezTo>
                    <a:pt x="1382288" y="62732"/>
                    <a:pt x="1205123" y="69590"/>
                    <a:pt x="972522" y="139885"/>
                  </a:cubicBezTo>
                  <a:cubicBezTo>
                    <a:pt x="891940" y="164459"/>
                    <a:pt x="534753" y="271902"/>
                    <a:pt x="268434" y="351912"/>
                  </a:cubicBezTo>
                  <a:cubicBezTo>
                    <a:pt x="129559" y="393631"/>
                    <a:pt x="50692" y="540507"/>
                    <a:pt x="92412" y="679381"/>
                  </a:cubicBezTo>
                  <a:cubicBezTo>
                    <a:pt x="93555" y="682810"/>
                    <a:pt x="94698" y="686810"/>
                    <a:pt x="95841" y="690239"/>
                  </a:cubicBezTo>
                  <a:lnTo>
                    <a:pt x="231286" y="1076574"/>
                  </a:lnTo>
                  <a:cubicBezTo>
                    <a:pt x="278721" y="1211447"/>
                    <a:pt x="424453" y="1284028"/>
                    <a:pt x="560470" y="1240022"/>
                  </a:cubicBezTo>
                  <a:cubicBezTo>
                    <a:pt x="770211" y="1172014"/>
                    <a:pt x="899941" y="1132009"/>
                    <a:pt x="946804" y="1120579"/>
                  </a:cubicBezTo>
                  <a:cubicBezTo>
                    <a:pt x="1005097" y="1105720"/>
                    <a:pt x="1065676" y="1098290"/>
                    <a:pt x="1126255" y="1097719"/>
                  </a:cubicBezTo>
                  <a:close/>
                </a:path>
              </a:pathLst>
            </a:custGeom>
            <a:solidFill>
              <a:schemeClr val="bg1"/>
            </a:solidFill>
            <a:ln w="5715" cap="flat">
              <a:noFill/>
              <a:prstDash val="solid"/>
              <a:miter/>
            </a:ln>
          </p:spPr>
          <p:txBody>
            <a:bodyPr rtlCol="0" anchor="ctr"/>
            <a:lstStyle/>
            <a:p>
              <a:endParaRPr lang="en-US"/>
            </a:p>
          </p:txBody>
        </p:sp>
      </p:grpSp>
      <p:grpSp>
        <p:nvGrpSpPr>
          <p:cNvPr id="121" name="Group 120">
            <a:extLst>
              <a:ext uri="{FF2B5EF4-FFF2-40B4-BE49-F238E27FC236}">
                <a16:creationId xmlns:a16="http://schemas.microsoft.com/office/drawing/2014/main" id="{1D51A08C-D0B4-0843-BB18-D471C72E08D1}"/>
              </a:ext>
            </a:extLst>
          </p:cNvPr>
          <p:cNvGrpSpPr/>
          <p:nvPr/>
        </p:nvGrpSpPr>
        <p:grpSpPr>
          <a:xfrm>
            <a:off x="6474871" y="2659337"/>
            <a:ext cx="886149" cy="625164"/>
            <a:chOff x="4122667" y="1663922"/>
            <a:chExt cx="3977582" cy="2806121"/>
          </a:xfrm>
        </p:grpSpPr>
        <p:sp>
          <p:nvSpPr>
            <p:cNvPr id="111" name="Freeform 110">
              <a:extLst>
                <a:ext uri="{FF2B5EF4-FFF2-40B4-BE49-F238E27FC236}">
                  <a16:creationId xmlns:a16="http://schemas.microsoft.com/office/drawing/2014/main" id="{2160EED0-5C75-DC40-99D9-ED2156F9AF47}"/>
                </a:ext>
              </a:extLst>
            </p:cNvPr>
            <p:cNvSpPr/>
            <p:nvPr/>
          </p:nvSpPr>
          <p:spPr>
            <a:xfrm>
              <a:off x="4162558" y="1703827"/>
              <a:ext cx="3897401" cy="2725812"/>
            </a:xfrm>
            <a:custGeom>
              <a:avLst/>
              <a:gdLst>
                <a:gd name="connsiteX0" fmla="*/ 2039684 w 3897401"/>
                <a:gd name="connsiteY0" fmla="*/ 15645 h 2725812"/>
                <a:gd name="connsiteX1" fmla="*/ 3715893 w 3897401"/>
                <a:gd name="connsiteY1" fmla="*/ 323855 h 2725812"/>
                <a:gd name="connsiteX2" fmla="*/ 3897402 w 3897401"/>
                <a:gd name="connsiteY2" fmla="*/ 580687 h 2725812"/>
                <a:gd name="connsiteX3" fmla="*/ 3897402 w 3897401"/>
                <a:gd name="connsiteY3" fmla="*/ 2142882 h 2725812"/>
                <a:gd name="connsiteX4" fmla="*/ 3714122 w 3897401"/>
                <a:gd name="connsiteY4" fmla="*/ 2400057 h 2725812"/>
                <a:gd name="connsiteX5" fmla="*/ 1948701 w 3897401"/>
                <a:gd name="connsiteY5" fmla="*/ 2725812 h 2725812"/>
                <a:gd name="connsiteX6" fmla="*/ 183280 w 3897401"/>
                <a:gd name="connsiteY6" fmla="*/ 2400057 h 2725812"/>
                <a:gd name="connsiteX7" fmla="*/ 0 w 3897401"/>
                <a:gd name="connsiteY7" fmla="*/ 2142882 h 2725812"/>
                <a:gd name="connsiteX8" fmla="*/ 0 w 3897401"/>
                <a:gd name="connsiteY8" fmla="*/ 580687 h 2725812"/>
                <a:gd name="connsiteX9" fmla="*/ 181451 w 3897401"/>
                <a:gd name="connsiteY9" fmla="*/ 323855 h 2725812"/>
                <a:gd name="connsiteX10" fmla="*/ 1857661 w 3897401"/>
                <a:gd name="connsiteY10" fmla="*/ 15645 h 2725812"/>
                <a:gd name="connsiteX11" fmla="*/ 2039684 w 3897401"/>
                <a:gd name="connsiteY11" fmla="*/ 15645 h 27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97401" h="2725812">
                  <a:moveTo>
                    <a:pt x="2039684" y="15645"/>
                  </a:moveTo>
                  <a:lnTo>
                    <a:pt x="3715893" y="323855"/>
                  </a:lnTo>
                  <a:cubicBezTo>
                    <a:pt x="3824667" y="362403"/>
                    <a:pt x="3897373" y="465284"/>
                    <a:pt x="3897402" y="580687"/>
                  </a:cubicBezTo>
                  <a:lnTo>
                    <a:pt x="3897402" y="2142882"/>
                  </a:lnTo>
                  <a:cubicBezTo>
                    <a:pt x="3897259" y="2258874"/>
                    <a:pt x="3823718" y="2362064"/>
                    <a:pt x="3714122" y="2400057"/>
                  </a:cubicBezTo>
                  <a:lnTo>
                    <a:pt x="1948701" y="2725812"/>
                  </a:lnTo>
                  <a:lnTo>
                    <a:pt x="183280" y="2400057"/>
                  </a:lnTo>
                  <a:cubicBezTo>
                    <a:pt x="73678" y="2362081"/>
                    <a:pt x="126" y="2258880"/>
                    <a:pt x="0" y="2142882"/>
                  </a:cubicBezTo>
                  <a:lnTo>
                    <a:pt x="0" y="580687"/>
                  </a:lnTo>
                  <a:cubicBezTo>
                    <a:pt x="0" y="465290"/>
                    <a:pt x="72689" y="362408"/>
                    <a:pt x="181451" y="323855"/>
                  </a:cubicBezTo>
                  <a:lnTo>
                    <a:pt x="1857661" y="15645"/>
                  </a:lnTo>
                  <a:cubicBezTo>
                    <a:pt x="1916543" y="-5215"/>
                    <a:pt x="1980802" y="-5215"/>
                    <a:pt x="2039684" y="15645"/>
                  </a:cubicBezTo>
                  <a:close/>
                </a:path>
              </a:pathLst>
            </a:custGeom>
            <a:solidFill>
              <a:schemeClr val="accent2"/>
            </a:solidFill>
            <a:ln w="57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510337D-974A-F74B-9564-9D8302601A03}"/>
                </a:ext>
              </a:extLst>
            </p:cNvPr>
            <p:cNvSpPr/>
            <p:nvPr/>
          </p:nvSpPr>
          <p:spPr>
            <a:xfrm>
              <a:off x="6071253" y="2082621"/>
              <a:ext cx="1951968" cy="2383651"/>
            </a:xfrm>
            <a:custGeom>
              <a:avLst/>
              <a:gdLst>
                <a:gd name="connsiteX0" fmla="*/ 40005 w 1951968"/>
                <a:gd name="connsiteY0" fmla="*/ 2383651 h 2383651"/>
                <a:gd name="connsiteX1" fmla="*/ 0 w 1951968"/>
                <a:gd name="connsiteY1" fmla="*/ 2343646 h 2383651"/>
                <a:gd name="connsiteX2" fmla="*/ 0 w 1951968"/>
                <a:gd name="connsiteY2" fmla="*/ 414091 h 2383651"/>
                <a:gd name="connsiteX3" fmla="*/ 32175 w 1951968"/>
                <a:gd name="connsiteY3" fmla="*/ 374829 h 2383651"/>
                <a:gd name="connsiteX4" fmla="*/ 1904124 w 1951968"/>
                <a:gd name="connsiteY4" fmla="*/ 782 h 2383651"/>
                <a:gd name="connsiteX5" fmla="*/ 1951187 w 1951968"/>
                <a:gd name="connsiteY5" fmla="*/ 32186 h 2383651"/>
                <a:gd name="connsiteX6" fmla="*/ 1919783 w 1951968"/>
                <a:gd name="connsiteY6" fmla="*/ 79249 h 2383651"/>
                <a:gd name="connsiteX7" fmla="*/ 80010 w 1951968"/>
                <a:gd name="connsiteY7" fmla="*/ 446895 h 2383651"/>
                <a:gd name="connsiteX8" fmla="*/ 80010 w 1951968"/>
                <a:gd name="connsiteY8" fmla="*/ 2343646 h 2383651"/>
                <a:gd name="connsiteX9" fmla="*/ 40005 w 1951968"/>
                <a:gd name="connsiteY9" fmla="*/ 2383651 h 238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1968" h="2383651">
                  <a:moveTo>
                    <a:pt x="40005" y="2383651"/>
                  </a:moveTo>
                  <a:cubicBezTo>
                    <a:pt x="17911" y="2383651"/>
                    <a:pt x="0" y="2365741"/>
                    <a:pt x="0" y="2343646"/>
                  </a:cubicBezTo>
                  <a:lnTo>
                    <a:pt x="0" y="414091"/>
                  </a:lnTo>
                  <a:cubicBezTo>
                    <a:pt x="-17" y="395003"/>
                    <a:pt x="13459" y="378566"/>
                    <a:pt x="32175" y="374829"/>
                  </a:cubicBezTo>
                  <a:lnTo>
                    <a:pt x="1904124" y="782"/>
                  </a:lnTo>
                  <a:cubicBezTo>
                    <a:pt x="1925789" y="-3544"/>
                    <a:pt x="1946861" y="10520"/>
                    <a:pt x="1951187" y="32186"/>
                  </a:cubicBezTo>
                  <a:cubicBezTo>
                    <a:pt x="1955513" y="53851"/>
                    <a:pt x="1941448" y="74923"/>
                    <a:pt x="1919783" y="79249"/>
                  </a:cubicBezTo>
                  <a:lnTo>
                    <a:pt x="80010" y="446895"/>
                  </a:lnTo>
                  <a:lnTo>
                    <a:pt x="80010" y="2343646"/>
                  </a:lnTo>
                  <a:cubicBezTo>
                    <a:pt x="80010" y="2365741"/>
                    <a:pt x="62099" y="2383651"/>
                    <a:pt x="40005" y="2383651"/>
                  </a:cubicBezTo>
                  <a:close/>
                </a:path>
              </a:pathLst>
            </a:custGeom>
            <a:solidFill>
              <a:schemeClr val="bg1"/>
            </a:solidFill>
            <a:ln w="57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B98AA4D-8BC2-854B-973B-AA378E0DEF09}"/>
                </a:ext>
              </a:extLst>
            </p:cNvPr>
            <p:cNvSpPr/>
            <p:nvPr/>
          </p:nvSpPr>
          <p:spPr>
            <a:xfrm>
              <a:off x="4205677" y="2082402"/>
              <a:ext cx="1945358" cy="2363010"/>
            </a:xfrm>
            <a:custGeom>
              <a:avLst/>
              <a:gdLst>
                <a:gd name="connsiteX0" fmla="*/ 1905582 w 1945358"/>
                <a:gd name="connsiteY0" fmla="*/ 2363010 h 2363010"/>
                <a:gd name="connsiteX1" fmla="*/ 1865577 w 1945358"/>
                <a:gd name="connsiteY1" fmla="*/ 2323005 h 2363010"/>
                <a:gd name="connsiteX2" fmla="*/ 1865577 w 1945358"/>
                <a:gd name="connsiteY2" fmla="*/ 447057 h 2363010"/>
                <a:gd name="connsiteX3" fmla="*/ 33405 w 1945358"/>
                <a:gd name="connsiteY3" fmla="*/ 79468 h 2363010"/>
                <a:gd name="connsiteX4" fmla="*/ 555 w 1945358"/>
                <a:gd name="connsiteY4" fmla="*/ 33405 h 2363010"/>
                <a:gd name="connsiteX5" fmla="*/ 46618 w 1945358"/>
                <a:gd name="connsiteY5" fmla="*/ 555 h 2363010"/>
                <a:gd name="connsiteX6" fmla="*/ 49121 w 1945358"/>
                <a:gd name="connsiteY6" fmla="*/ 1058 h 2363010"/>
                <a:gd name="connsiteX7" fmla="*/ 1913183 w 1945358"/>
                <a:gd name="connsiteY7" fmla="*/ 375048 h 2363010"/>
                <a:gd name="connsiteX8" fmla="*/ 1945358 w 1945358"/>
                <a:gd name="connsiteY8" fmla="*/ 414252 h 2363010"/>
                <a:gd name="connsiteX9" fmla="*/ 1945358 w 1945358"/>
                <a:gd name="connsiteY9" fmla="*/ 2323062 h 2363010"/>
                <a:gd name="connsiteX10" fmla="*/ 1905582 w 1945358"/>
                <a:gd name="connsiteY10" fmla="*/ 2363010 h 236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5358" h="2363010">
                  <a:moveTo>
                    <a:pt x="1905582" y="2363010"/>
                  </a:moveTo>
                  <a:cubicBezTo>
                    <a:pt x="1883488" y="2363010"/>
                    <a:pt x="1865577" y="2345100"/>
                    <a:pt x="1865577" y="2323005"/>
                  </a:cubicBezTo>
                  <a:lnTo>
                    <a:pt x="1865577" y="447057"/>
                  </a:lnTo>
                  <a:lnTo>
                    <a:pt x="33405" y="79468"/>
                  </a:lnTo>
                  <a:cubicBezTo>
                    <a:pt x="11613" y="75816"/>
                    <a:pt x="-3091" y="55196"/>
                    <a:pt x="555" y="33405"/>
                  </a:cubicBezTo>
                  <a:cubicBezTo>
                    <a:pt x="4207" y="11614"/>
                    <a:pt x="24832" y="-3091"/>
                    <a:pt x="46618" y="555"/>
                  </a:cubicBezTo>
                  <a:cubicBezTo>
                    <a:pt x="47458" y="698"/>
                    <a:pt x="48292" y="864"/>
                    <a:pt x="49121" y="1058"/>
                  </a:cubicBezTo>
                  <a:lnTo>
                    <a:pt x="1913183" y="375048"/>
                  </a:lnTo>
                  <a:cubicBezTo>
                    <a:pt x="1931882" y="378779"/>
                    <a:pt x="1945347" y="395187"/>
                    <a:pt x="1945358" y="414252"/>
                  </a:cubicBezTo>
                  <a:lnTo>
                    <a:pt x="1945358" y="2323062"/>
                  </a:lnTo>
                  <a:cubicBezTo>
                    <a:pt x="1945329" y="2345042"/>
                    <a:pt x="1927562" y="2362885"/>
                    <a:pt x="1905582" y="2363010"/>
                  </a:cubicBezTo>
                  <a:close/>
                </a:path>
              </a:pathLst>
            </a:custGeom>
            <a:solidFill>
              <a:schemeClr val="bg1"/>
            </a:solidFill>
            <a:ln w="57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9E1E206-1543-F84E-8CDD-D16C7EABEF35}"/>
                </a:ext>
              </a:extLst>
            </p:cNvPr>
            <p:cNvSpPr/>
            <p:nvPr/>
          </p:nvSpPr>
          <p:spPr>
            <a:xfrm>
              <a:off x="4122667" y="1663922"/>
              <a:ext cx="3977582" cy="2806121"/>
            </a:xfrm>
            <a:custGeom>
              <a:avLst/>
              <a:gdLst>
                <a:gd name="connsiteX0" fmla="*/ 1988591 w 3977582"/>
                <a:gd name="connsiteY0" fmla="*/ 2806122 h 2806121"/>
                <a:gd name="connsiteX1" fmla="*/ 1981334 w 3977582"/>
                <a:gd name="connsiteY1" fmla="*/ 2805494 h 2806121"/>
                <a:gd name="connsiteX2" fmla="*/ 215913 w 3977582"/>
                <a:gd name="connsiteY2" fmla="*/ 2479453 h 2806121"/>
                <a:gd name="connsiteX3" fmla="*/ 210198 w 3977582"/>
                <a:gd name="connsiteY3" fmla="*/ 2477910 h 2806121"/>
                <a:gd name="connsiteX4" fmla="*/ 0 w 3977582"/>
                <a:gd name="connsiteY4" fmla="*/ 2182673 h 2806121"/>
                <a:gd name="connsiteX5" fmla="*/ 0 w 3977582"/>
                <a:gd name="connsiteY5" fmla="*/ 620592 h 2806121"/>
                <a:gd name="connsiteX6" fmla="*/ 208140 w 3977582"/>
                <a:gd name="connsiteY6" fmla="*/ 326041 h 2806121"/>
                <a:gd name="connsiteX7" fmla="*/ 214255 w 3977582"/>
                <a:gd name="connsiteY7" fmla="*/ 324383 h 2806121"/>
                <a:gd name="connsiteX8" fmla="*/ 1887607 w 3977582"/>
                <a:gd name="connsiteY8" fmla="*/ 16802 h 2806121"/>
                <a:gd name="connsiteX9" fmla="*/ 2090147 w 3977582"/>
                <a:gd name="connsiteY9" fmla="*/ 16802 h 2806121"/>
                <a:gd name="connsiteX10" fmla="*/ 3763328 w 3977582"/>
                <a:gd name="connsiteY10" fmla="*/ 324383 h 2806121"/>
                <a:gd name="connsiteX11" fmla="*/ 3769443 w 3977582"/>
                <a:gd name="connsiteY11" fmla="*/ 326041 h 2806121"/>
                <a:gd name="connsiteX12" fmla="*/ 3977583 w 3977582"/>
                <a:gd name="connsiteY12" fmla="*/ 620592 h 2806121"/>
                <a:gd name="connsiteX13" fmla="*/ 3977583 w 3977582"/>
                <a:gd name="connsiteY13" fmla="*/ 2182787 h 2806121"/>
                <a:gd name="connsiteX14" fmla="*/ 3767385 w 3977582"/>
                <a:gd name="connsiteY14" fmla="*/ 2478024 h 2806121"/>
                <a:gd name="connsiteX15" fmla="*/ 3761670 w 3977582"/>
                <a:gd name="connsiteY15" fmla="*/ 2479567 h 2806121"/>
                <a:gd name="connsiteX16" fmla="*/ 1996250 w 3977582"/>
                <a:gd name="connsiteY16" fmla="*/ 2805322 h 2806121"/>
                <a:gd name="connsiteX17" fmla="*/ 1988591 w 3977582"/>
                <a:gd name="connsiteY17" fmla="*/ 2806122 h 2806121"/>
                <a:gd name="connsiteX18" fmla="*/ 233515 w 3977582"/>
                <a:gd name="connsiteY18" fmla="*/ 2401500 h 2806121"/>
                <a:gd name="connsiteX19" fmla="*/ 1988591 w 3977582"/>
                <a:gd name="connsiteY19" fmla="*/ 2725198 h 2806121"/>
                <a:gd name="connsiteX20" fmla="*/ 3743611 w 3977582"/>
                <a:gd name="connsiteY20" fmla="*/ 2401272 h 2806121"/>
                <a:gd name="connsiteX21" fmla="*/ 3897287 w 3977582"/>
                <a:gd name="connsiteY21" fmla="*/ 2182559 h 2806121"/>
                <a:gd name="connsiteX22" fmla="*/ 3897287 w 3977582"/>
                <a:gd name="connsiteY22" fmla="*/ 620592 h 2806121"/>
                <a:gd name="connsiteX23" fmla="*/ 3745325 w 3977582"/>
                <a:gd name="connsiteY23" fmla="*/ 402507 h 2806121"/>
                <a:gd name="connsiteX24" fmla="*/ 2072373 w 3977582"/>
                <a:gd name="connsiteY24" fmla="*/ 94926 h 2806121"/>
                <a:gd name="connsiteX25" fmla="*/ 2066201 w 3977582"/>
                <a:gd name="connsiteY25" fmla="*/ 93269 h 2806121"/>
                <a:gd name="connsiteX26" fmla="*/ 1910925 w 3977582"/>
                <a:gd name="connsiteY26" fmla="*/ 93269 h 2806121"/>
                <a:gd name="connsiteX27" fmla="*/ 1904810 w 3977582"/>
                <a:gd name="connsiteY27" fmla="*/ 94926 h 2806121"/>
                <a:gd name="connsiteX28" fmla="*/ 231858 w 3977582"/>
                <a:gd name="connsiteY28" fmla="*/ 402507 h 2806121"/>
                <a:gd name="connsiteX29" fmla="*/ 79896 w 3977582"/>
                <a:gd name="connsiteY29" fmla="*/ 620592 h 2806121"/>
                <a:gd name="connsiteX30" fmla="*/ 79896 w 3977582"/>
                <a:gd name="connsiteY30" fmla="*/ 2182787 h 2806121"/>
                <a:gd name="connsiteX31" fmla="*/ 233515 w 3977582"/>
                <a:gd name="connsiteY31" fmla="*/ 2401500 h 280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77582" h="2806121">
                  <a:moveTo>
                    <a:pt x="1988591" y="2806122"/>
                  </a:moveTo>
                  <a:cubicBezTo>
                    <a:pt x="1986157" y="2806116"/>
                    <a:pt x="1983734" y="2805905"/>
                    <a:pt x="1981334" y="2805494"/>
                  </a:cubicBezTo>
                  <a:lnTo>
                    <a:pt x="215913" y="2479453"/>
                  </a:lnTo>
                  <a:cubicBezTo>
                    <a:pt x="213964" y="2479110"/>
                    <a:pt x="212055" y="2478590"/>
                    <a:pt x="210198" y="2477910"/>
                  </a:cubicBezTo>
                  <a:cubicBezTo>
                    <a:pt x="84416" y="2434293"/>
                    <a:pt x="51" y="2315804"/>
                    <a:pt x="0" y="2182673"/>
                  </a:cubicBezTo>
                  <a:lnTo>
                    <a:pt x="0" y="620592"/>
                  </a:lnTo>
                  <a:cubicBezTo>
                    <a:pt x="154" y="488284"/>
                    <a:pt x="83479" y="370366"/>
                    <a:pt x="208140" y="326041"/>
                  </a:cubicBezTo>
                  <a:cubicBezTo>
                    <a:pt x="210135" y="325344"/>
                    <a:pt x="212181" y="324789"/>
                    <a:pt x="214255" y="324383"/>
                  </a:cubicBezTo>
                  <a:lnTo>
                    <a:pt x="1887607" y="16802"/>
                  </a:lnTo>
                  <a:cubicBezTo>
                    <a:pt x="1953261" y="-5601"/>
                    <a:pt x="2024493" y="-5601"/>
                    <a:pt x="2090147" y="16802"/>
                  </a:cubicBezTo>
                  <a:lnTo>
                    <a:pt x="3763328" y="324383"/>
                  </a:lnTo>
                  <a:cubicBezTo>
                    <a:pt x="3765402" y="324795"/>
                    <a:pt x="3767442" y="325349"/>
                    <a:pt x="3769443" y="326041"/>
                  </a:cubicBezTo>
                  <a:cubicBezTo>
                    <a:pt x="3894093" y="370383"/>
                    <a:pt x="3977411" y="488290"/>
                    <a:pt x="3977583" y="620592"/>
                  </a:cubicBezTo>
                  <a:lnTo>
                    <a:pt x="3977583" y="2182787"/>
                  </a:lnTo>
                  <a:cubicBezTo>
                    <a:pt x="3977531" y="2315918"/>
                    <a:pt x="3893167" y="2434407"/>
                    <a:pt x="3767385" y="2478024"/>
                  </a:cubicBezTo>
                  <a:cubicBezTo>
                    <a:pt x="3765522" y="2478693"/>
                    <a:pt x="3763613" y="2479207"/>
                    <a:pt x="3761670" y="2479567"/>
                  </a:cubicBezTo>
                  <a:lnTo>
                    <a:pt x="1996250" y="2805322"/>
                  </a:lnTo>
                  <a:cubicBezTo>
                    <a:pt x="1993723" y="2805808"/>
                    <a:pt x="1991163" y="2806076"/>
                    <a:pt x="1988591" y="2806122"/>
                  </a:cubicBezTo>
                  <a:close/>
                  <a:moveTo>
                    <a:pt x="233515" y="2401500"/>
                  </a:moveTo>
                  <a:lnTo>
                    <a:pt x="1988591" y="2725198"/>
                  </a:lnTo>
                  <a:lnTo>
                    <a:pt x="3743611" y="2401272"/>
                  </a:lnTo>
                  <a:cubicBezTo>
                    <a:pt x="3835771" y="2367993"/>
                    <a:pt x="3897219" y="2280548"/>
                    <a:pt x="3897287" y="2182559"/>
                  </a:cubicBezTo>
                  <a:lnTo>
                    <a:pt x="3897287" y="620592"/>
                  </a:lnTo>
                  <a:cubicBezTo>
                    <a:pt x="3897150" y="523294"/>
                    <a:pt x="3836554" y="436334"/>
                    <a:pt x="3745325" y="402507"/>
                  </a:cubicBezTo>
                  <a:lnTo>
                    <a:pt x="2072373" y="94926"/>
                  </a:lnTo>
                  <a:cubicBezTo>
                    <a:pt x="2070270" y="94549"/>
                    <a:pt x="2068207" y="93994"/>
                    <a:pt x="2066201" y="93269"/>
                  </a:cubicBezTo>
                  <a:cubicBezTo>
                    <a:pt x="2015960" y="75552"/>
                    <a:pt x="1961165" y="75552"/>
                    <a:pt x="1910925" y="93269"/>
                  </a:cubicBezTo>
                  <a:cubicBezTo>
                    <a:pt x="1908936" y="93989"/>
                    <a:pt x="1906890" y="94543"/>
                    <a:pt x="1904810" y="94926"/>
                  </a:cubicBezTo>
                  <a:lnTo>
                    <a:pt x="231858" y="402507"/>
                  </a:lnTo>
                  <a:cubicBezTo>
                    <a:pt x="140618" y="436317"/>
                    <a:pt x="80016" y="523288"/>
                    <a:pt x="79896" y="620592"/>
                  </a:cubicBezTo>
                  <a:lnTo>
                    <a:pt x="79896" y="2182787"/>
                  </a:lnTo>
                  <a:cubicBezTo>
                    <a:pt x="79941" y="2280765"/>
                    <a:pt x="141366" y="2368216"/>
                    <a:pt x="233515" y="2401500"/>
                  </a:cubicBezTo>
                  <a:close/>
                </a:path>
              </a:pathLst>
            </a:custGeom>
            <a:solidFill>
              <a:schemeClr val="bg1"/>
            </a:solidFill>
            <a:ln w="57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4A690C-B1AC-6946-91DA-9D7AF4D45C01}"/>
                </a:ext>
              </a:extLst>
            </p:cNvPr>
            <p:cNvSpPr/>
            <p:nvPr/>
          </p:nvSpPr>
          <p:spPr>
            <a:xfrm>
              <a:off x="4723771" y="1819427"/>
              <a:ext cx="2514828" cy="1480481"/>
            </a:xfrm>
            <a:custGeom>
              <a:avLst/>
              <a:gdLst>
                <a:gd name="connsiteX0" fmla="*/ 530695 w 2514828"/>
                <a:gd name="connsiteY0" fmla="*/ 0 h 1480481"/>
                <a:gd name="connsiteX1" fmla="*/ 2477281 w 2514828"/>
                <a:gd name="connsiteY1" fmla="*/ 402336 h 1480481"/>
                <a:gd name="connsiteX2" fmla="*/ 2514829 w 2514828"/>
                <a:gd name="connsiteY2" fmla="*/ 456000 h 1480481"/>
                <a:gd name="connsiteX3" fmla="*/ 2514829 w 2514828"/>
                <a:gd name="connsiteY3" fmla="*/ 1191292 h 1480481"/>
                <a:gd name="connsiteX4" fmla="*/ 2360524 w 2514828"/>
                <a:gd name="connsiteY4" fmla="*/ 1407548 h 1480481"/>
                <a:gd name="connsiteX5" fmla="*/ 2156327 w 2514828"/>
                <a:gd name="connsiteY5" fmla="*/ 1477385 h 1480481"/>
                <a:gd name="connsiteX6" fmla="*/ 2083741 w 2514828"/>
                <a:gd name="connsiteY6" fmla="*/ 1441832 h 1480481"/>
                <a:gd name="connsiteX7" fmla="*/ 2080660 w 2514828"/>
                <a:gd name="connsiteY7" fmla="*/ 1423321 h 1480481"/>
                <a:gd name="connsiteX8" fmla="*/ 2080660 w 2514828"/>
                <a:gd name="connsiteY8" fmla="*/ 576015 h 1480481"/>
                <a:gd name="connsiteX9" fmla="*/ 2043113 w 2514828"/>
                <a:gd name="connsiteY9" fmla="*/ 522351 h 1480481"/>
                <a:gd name="connsiteX10" fmla="*/ 0 w 2514828"/>
                <a:gd name="connsiteY10" fmla="*/ 98184 h 148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4828" h="1480481">
                  <a:moveTo>
                    <a:pt x="530695" y="0"/>
                  </a:moveTo>
                  <a:lnTo>
                    <a:pt x="2477281" y="402336"/>
                  </a:lnTo>
                  <a:cubicBezTo>
                    <a:pt x="2499821" y="410566"/>
                    <a:pt x="2514823" y="432003"/>
                    <a:pt x="2514829" y="456000"/>
                  </a:cubicBezTo>
                  <a:lnTo>
                    <a:pt x="2514829" y="1191292"/>
                  </a:lnTo>
                  <a:cubicBezTo>
                    <a:pt x="2514857" y="1288933"/>
                    <a:pt x="2452867" y="1375812"/>
                    <a:pt x="2360524" y="1407548"/>
                  </a:cubicBezTo>
                  <a:lnTo>
                    <a:pt x="2156327" y="1477385"/>
                  </a:lnTo>
                  <a:cubicBezTo>
                    <a:pt x="2126466" y="1487609"/>
                    <a:pt x="2093970" y="1471693"/>
                    <a:pt x="2083741" y="1441832"/>
                  </a:cubicBezTo>
                  <a:cubicBezTo>
                    <a:pt x="2081700" y="1435877"/>
                    <a:pt x="2080660" y="1429619"/>
                    <a:pt x="2080660" y="1423321"/>
                  </a:cubicBezTo>
                  <a:lnTo>
                    <a:pt x="2080660" y="576015"/>
                  </a:lnTo>
                  <a:cubicBezTo>
                    <a:pt x="2080654" y="552018"/>
                    <a:pt x="2065652" y="530581"/>
                    <a:pt x="2043113" y="522351"/>
                  </a:cubicBezTo>
                  <a:lnTo>
                    <a:pt x="0" y="98184"/>
                  </a:lnTo>
                  <a:close/>
                </a:path>
              </a:pathLst>
            </a:custGeom>
            <a:solidFill>
              <a:srgbClr val="FCE0E3"/>
            </a:solidFill>
            <a:ln w="57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5F770C7-FF7B-6E42-A9F1-701BFBC10021}"/>
                </a:ext>
              </a:extLst>
            </p:cNvPr>
            <p:cNvSpPr/>
            <p:nvPr/>
          </p:nvSpPr>
          <p:spPr>
            <a:xfrm>
              <a:off x="4371898" y="2821258"/>
              <a:ext cx="1437436" cy="1293150"/>
            </a:xfrm>
            <a:custGeom>
              <a:avLst/>
              <a:gdLst>
                <a:gd name="connsiteX0" fmla="*/ 179908 w 1437436"/>
                <a:gd name="connsiteY0" fmla="*/ 1078372 h 1293150"/>
                <a:gd name="connsiteX1" fmla="*/ 1368114 w 1437436"/>
                <a:gd name="connsiteY1" fmla="*/ 1291827 h 1293150"/>
                <a:gd name="connsiteX2" fmla="*/ 1436128 w 1437436"/>
                <a:gd name="connsiteY2" fmla="*/ 1248165 h 1293150"/>
                <a:gd name="connsiteX3" fmla="*/ 1437437 w 1437436"/>
                <a:gd name="connsiteY3" fmla="*/ 1235992 h 1293150"/>
                <a:gd name="connsiteX4" fmla="*/ 1437437 w 1437436"/>
                <a:gd name="connsiteY4" fmla="*/ 438063 h 1293150"/>
                <a:gd name="connsiteX5" fmla="*/ 1257529 w 1437436"/>
                <a:gd name="connsiteY5" fmla="*/ 214721 h 1293150"/>
                <a:gd name="connsiteX6" fmla="*/ 69323 w 1437436"/>
                <a:gd name="connsiteY6" fmla="*/ 1323 h 1293150"/>
                <a:gd name="connsiteX7" fmla="*/ 1309 w 1437436"/>
                <a:gd name="connsiteY7" fmla="*/ 44991 h 1293150"/>
                <a:gd name="connsiteX8" fmla="*/ 0 w 1437436"/>
                <a:gd name="connsiteY8" fmla="*/ 57158 h 1293150"/>
                <a:gd name="connsiteX9" fmla="*/ 0 w 1437436"/>
                <a:gd name="connsiteY9" fmla="*/ 855030 h 1293150"/>
                <a:gd name="connsiteX10" fmla="*/ 179908 w 1437436"/>
                <a:gd name="connsiteY10" fmla="*/ 1078372 h 129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436" h="1293150">
                  <a:moveTo>
                    <a:pt x="179908" y="1078372"/>
                  </a:moveTo>
                  <a:lnTo>
                    <a:pt x="1368114" y="1291827"/>
                  </a:lnTo>
                  <a:cubicBezTo>
                    <a:pt x="1398952" y="1298548"/>
                    <a:pt x="1429402" y="1279003"/>
                    <a:pt x="1436128" y="1248165"/>
                  </a:cubicBezTo>
                  <a:cubicBezTo>
                    <a:pt x="1436997" y="1244164"/>
                    <a:pt x="1437437" y="1240084"/>
                    <a:pt x="1437437" y="1235992"/>
                  </a:cubicBezTo>
                  <a:lnTo>
                    <a:pt x="1437437" y="438063"/>
                  </a:lnTo>
                  <a:cubicBezTo>
                    <a:pt x="1437431" y="330581"/>
                    <a:pt x="1362548" y="237615"/>
                    <a:pt x="1257529" y="214721"/>
                  </a:cubicBezTo>
                  <a:lnTo>
                    <a:pt x="69323" y="1323"/>
                  </a:lnTo>
                  <a:cubicBezTo>
                    <a:pt x="38485" y="-5398"/>
                    <a:pt x="8035" y="14147"/>
                    <a:pt x="1309" y="44991"/>
                  </a:cubicBezTo>
                  <a:cubicBezTo>
                    <a:pt x="440" y="48986"/>
                    <a:pt x="0" y="53067"/>
                    <a:pt x="0" y="57158"/>
                  </a:cubicBezTo>
                  <a:lnTo>
                    <a:pt x="0" y="855030"/>
                  </a:lnTo>
                  <a:cubicBezTo>
                    <a:pt x="6" y="962517"/>
                    <a:pt x="74889" y="1055478"/>
                    <a:pt x="179908" y="1078372"/>
                  </a:cubicBezTo>
                  <a:close/>
                </a:path>
              </a:pathLst>
            </a:custGeom>
            <a:solidFill>
              <a:schemeClr val="accent5"/>
            </a:solidFill>
            <a:ln w="57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414AC09-62C8-1A41-B47F-439CBFDC3D19}"/>
                </a:ext>
              </a:extLst>
            </p:cNvPr>
            <p:cNvSpPr/>
            <p:nvPr/>
          </p:nvSpPr>
          <p:spPr>
            <a:xfrm>
              <a:off x="4545718" y="3609068"/>
              <a:ext cx="929319" cy="231755"/>
            </a:xfrm>
            <a:custGeom>
              <a:avLst/>
              <a:gdLst>
                <a:gd name="connsiteX0" fmla="*/ 889399 w 929319"/>
                <a:gd name="connsiteY0" fmla="*/ 231754 h 231755"/>
                <a:gd name="connsiteX1" fmla="*/ 882312 w 929319"/>
                <a:gd name="connsiteY1" fmla="*/ 231126 h 231755"/>
                <a:gd name="connsiteX2" fmla="*/ 32663 w 929319"/>
                <a:gd name="connsiteY2" fmla="*/ 79335 h 231755"/>
                <a:gd name="connsiteX3" fmla="*/ 688 w 929319"/>
                <a:gd name="connsiteY3" fmla="*/ 32661 h 231755"/>
                <a:gd name="connsiteX4" fmla="*/ 46779 w 929319"/>
                <a:gd name="connsiteY4" fmla="*/ 582 h 231755"/>
                <a:gd name="connsiteX5" fmla="*/ 896371 w 929319"/>
                <a:gd name="connsiteY5" fmla="*/ 152373 h 231755"/>
                <a:gd name="connsiteX6" fmla="*/ 928684 w 929319"/>
                <a:gd name="connsiteY6" fmla="*/ 198813 h 231755"/>
                <a:gd name="connsiteX7" fmla="*/ 889399 w 929319"/>
                <a:gd name="connsiteY7" fmla="*/ 231754 h 23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319" h="231755">
                  <a:moveTo>
                    <a:pt x="889399" y="231754"/>
                  </a:moveTo>
                  <a:cubicBezTo>
                    <a:pt x="887021" y="231771"/>
                    <a:pt x="884649" y="231560"/>
                    <a:pt x="882312" y="231126"/>
                  </a:cubicBezTo>
                  <a:lnTo>
                    <a:pt x="32663" y="79335"/>
                  </a:lnTo>
                  <a:cubicBezTo>
                    <a:pt x="10946" y="75277"/>
                    <a:pt x="-3370" y="54378"/>
                    <a:pt x="688" y="32661"/>
                  </a:cubicBezTo>
                  <a:cubicBezTo>
                    <a:pt x="4705" y="11172"/>
                    <a:pt x="25228" y="-3115"/>
                    <a:pt x="46779" y="582"/>
                  </a:cubicBezTo>
                  <a:lnTo>
                    <a:pt x="896371" y="152373"/>
                  </a:lnTo>
                  <a:cubicBezTo>
                    <a:pt x="918117" y="156276"/>
                    <a:pt x="932587" y="177068"/>
                    <a:pt x="928684" y="198813"/>
                  </a:cubicBezTo>
                  <a:cubicBezTo>
                    <a:pt x="925272" y="217844"/>
                    <a:pt x="908733" y="231709"/>
                    <a:pt x="889399" y="231754"/>
                  </a:cubicBezTo>
                  <a:close/>
                </a:path>
              </a:pathLst>
            </a:custGeom>
            <a:solidFill>
              <a:srgbClr val="FFFFFF"/>
            </a:solidFill>
            <a:ln w="57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A6A928B-7BCF-894D-8BBA-67ECDB0599CD}"/>
                </a:ext>
              </a:extLst>
            </p:cNvPr>
            <p:cNvSpPr/>
            <p:nvPr/>
          </p:nvSpPr>
          <p:spPr>
            <a:xfrm>
              <a:off x="4546416" y="3123157"/>
              <a:ext cx="325556" cy="122447"/>
            </a:xfrm>
            <a:custGeom>
              <a:avLst/>
              <a:gdLst>
                <a:gd name="connsiteX0" fmla="*/ 285254 w 325556"/>
                <a:gd name="connsiteY0" fmla="*/ 122448 h 122447"/>
                <a:gd name="connsiteX1" fmla="*/ 278396 w 325556"/>
                <a:gd name="connsiteY1" fmla="*/ 121819 h 122447"/>
                <a:gd name="connsiteX2" fmla="*/ 32193 w 325556"/>
                <a:gd name="connsiteY2" fmla="*/ 79242 h 122447"/>
                <a:gd name="connsiteX3" fmla="*/ 778 w 325556"/>
                <a:gd name="connsiteY3" fmla="*/ 32191 h 122447"/>
                <a:gd name="connsiteX4" fmla="*/ 45852 w 325556"/>
                <a:gd name="connsiteY4" fmla="*/ 433 h 122447"/>
                <a:gd name="connsiteX5" fmla="*/ 292283 w 325556"/>
                <a:gd name="connsiteY5" fmla="*/ 42952 h 122447"/>
                <a:gd name="connsiteX6" fmla="*/ 324979 w 325556"/>
                <a:gd name="connsiteY6" fmla="*/ 89124 h 122447"/>
                <a:gd name="connsiteX7" fmla="*/ 285482 w 325556"/>
                <a:gd name="connsiteY7" fmla="*/ 122391 h 12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556" h="122447">
                  <a:moveTo>
                    <a:pt x="285254" y="122448"/>
                  </a:moveTo>
                  <a:cubicBezTo>
                    <a:pt x="282956" y="122431"/>
                    <a:pt x="280659" y="122219"/>
                    <a:pt x="278396" y="121819"/>
                  </a:cubicBezTo>
                  <a:lnTo>
                    <a:pt x="32193" y="79242"/>
                  </a:lnTo>
                  <a:cubicBezTo>
                    <a:pt x="10528" y="74922"/>
                    <a:pt x="-3537" y="53857"/>
                    <a:pt x="778" y="32191"/>
                  </a:cubicBezTo>
                  <a:cubicBezTo>
                    <a:pt x="4944" y="11285"/>
                    <a:pt x="24770" y="-2676"/>
                    <a:pt x="45852" y="433"/>
                  </a:cubicBezTo>
                  <a:lnTo>
                    <a:pt x="292283" y="42952"/>
                  </a:lnTo>
                  <a:cubicBezTo>
                    <a:pt x="314063" y="46673"/>
                    <a:pt x="328699" y="67344"/>
                    <a:pt x="324979" y="89124"/>
                  </a:cubicBezTo>
                  <a:cubicBezTo>
                    <a:pt x="321692" y="108360"/>
                    <a:pt x="304999" y="122420"/>
                    <a:pt x="285482" y="122391"/>
                  </a:cubicBezTo>
                  <a:close/>
                </a:path>
              </a:pathLst>
            </a:custGeom>
            <a:solidFill>
              <a:srgbClr val="FFFFFF"/>
            </a:solidFill>
            <a:ln w="57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5F36288-C123-5D4F-84B0-C94029B7C6EF}"/>
                </a:ext>
              </a:extLst>
            </p:cNvPr>
            <p:cNvSpPr/>
            <p:nvPr/>
          </p:nvSpPr>
          <p:spPr>
            <a:xfrm>
              <a:off x="4667246" y="3021691"/>
              <a:ext cx="83045" cy="330898"/>
            </a:xfrm>
            <a:custGeom>
              <a:avLst/>
              <a:gdLst>
                <a:gd name="connsiteX0" fmla="*/ 42752 w 83045"/>
                <a:gd name="connsiteY0" fmla="*/ 330899 h 330898"/>
                <a:gd name="connsiteX1" fmla="*/ 2747 w 83045"/>
                <a:gd name="connsiteY1" fmla="*/ 291351 h 330898"/>
                <a:gd name="connsiteX2" fmla="*/ 3 w 83045"/>
                <a:gd name="connsiteY2" fmla="*/ 40520 h 330898"/>
                <a:gd name="connsiteX3" fmla="*/ 39488 w 83045"/>
                <a:gd name="connsiteY3" fmla="*/ 0 h 330898"/>
                <a:gd name="connsiteX4" fmla="*/ 39551 w 83045"/>
                <a:gd name="connsiteY4" fmla="*/ 0 h 330898"/>
                <a:gd name="connsiteX5" fmla="*/ 40008 w 83045"/>
                <a:gd name="connsiteY5" fmla="*/ 0 h 330898"/>
                <a:gd name="connsiteX6" fmla="*/ 80013 w 83045"/>
                <a:gd name="connsiteY6" fmla="*/ 39548 h 330898"/>
                <a:gd name="connsiteX7" fmla="*/ 83042 w 83045"/>
                <a:gd name="connsiteY7" fmla="*/ 290436 h 330898"/>
                <a:gd name="connsiteX8" fmla="*/ 43500 w 83045"/>
                <a:gd name="connsiteY8" fmla="*/ 330899 h 330898"/>
                <a:gd name="connsiteX9" fmla="*/ 43494 w 83045"/>
                <a:gd name="connsiteY9" fmla="*/ 330899 h 33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45" h="330898">
                  <a:moveTo>
                    <a:pt x="42752" y="330899"/>
                  </a:moveTo>
                  <a:cubicBezTo>
                    <a:pt x="20835" y="330899"/>
                    <a:pt x="2998" y="313268"/>
                    <a:pt x="2747" y="291351"/>
                  </a:cubicBezTo>
                  <a:lnTo>
                    <a:pt x="3" y="40520"/>
                  </a:lnTo>
                  <a:cubicBezTo>
                    <a:pt x="-282" y="18425"/>
                    <a:pt x="17394" y="286"/>
                    <a:pt x="39488" y="0"/>
                  </a:cubicBezTo>
                  <a:cubicBezTo>
                    <a:pt x="39511" y="0"/>
                    <a:pt x="39528" y="0"/>
                    <a:pt x="39551" y="0"/>
                  </a:cubicBezTo>
                  <a:lnTo>
                    <a:pt x="40008" y="0"/>
                  </a:lnTo>
                  <a:cubicBezTo>
                    <a:pt x="61925" y="0"/>
                    <a:pt x="79762" y="17631"/>
                    <a:pt x="80013" y="39548"/>
                  </a:cubicBezTo>
                  <a:lnTo>
                    <a:pt x="83042" y="290436"/>
                  </a:lnTo>
                  <a:cubicBezTo>
                    <a:pt x="83294" y="312531"/>
                    <a:pt x="65594" y="330647"/>
                    <a:pt x="43500" y="330899"/>
                  </a:cubicBezTo>
                  <a:cubicBezTo>
                    <a:pt x="43500" y="330899"/>
                    <a:pt x="43494" y="330899"/>
                    <a:pt x="43494" y="330899"/>
                  </a:cubicBezTo>
                  <a:close/>
                </a:path>
              </a:pathLst>
            </a:custGeom>
            <a:solidFill>
              <a:srgbClr val="FFFFFF"/>
            </a:solidFill>
            <a:ln w="57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E1E995C4-0D7E-1D47-8B4B-DD3FA34E5E37}"/>
                </a:ext>
              </a:extLst>
            </p:cNvPr>
            <p:cNvSpPr/>
            <p:nvPr/>
          </p:nvSpPr>
          <p:spPr>
            <a:xfrm>
              <a:off x="4545537" y="3426016"/>
              <a:ext cx="1128072" cy="274045"/>
            </a:xfrm>
            <a:custGeom>
              <a:avLst/>
              <a:gdLst>
                <a:gd name="connsiteX0" fmla="*/ 1087948 w 1128072"/>
                <a:gd name="connsiteY0" fmla="*/ 274046 h 274045"/>
                <a:gd name="connsiteX1" fmla="*/ 1080632 w 1128072"/>
                <a:gd name="connsiteY1" fmla="*/ 273360 h 274045"/>
                <a:gd name="connsiteX2" fmla="*/ 32616 w 1128072"/>
                <a:gd name="connsiteY2" fmla="*/ 79336 h 274045"/>
                <a:gd name="connsiteX3" fmla="*/ 697 w 1128072"/>
                <a:gd name="connsiteY3" fmla="*/ 32616 h 274045"/>
                <a:gd name="connsiteX4" fmla="*/ 47418 w 1128072"/>
                <a:gd name="connsiteY4" fmla="*/ 697 h 274045"/>
                <a:gd name="connsiteX5" fmla="*/ 1095434 w 1128072"/>
                <a:gd name="connsiteY5" fmla="*/ 194722 h 274045"/>
                <a:gd name="connsiteX6" fmla="*/ 1127381 w 1128072"/>
                <a:gd name="connsiteY6" fmla="*/ 241413 h 274045"/>
                <a:gd name="connsiteX7" fmla="*/ 1088176 w 1128072"/>
                <a:gd name="connsiteY7" fmla="*/ 274046 h 2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8072" h="274045">
                  <a:moveTo>
                    <a:pt x="1087948" y="274046"/>
                  </a:moveTo>
                  <a:cubicBezTo>
                    <a:pt x="1085496" y="274040"/>
                    <a:pt x="1083044" y="273812"/>
                    <a:pt x="1080632" y="273360"/>
                  </a:cubicBezTo>
                  <a:lnTo>
                    <a:pt x="32616" y="79336"/>
                  </a:lnTo>
                  <a:cubicBezTo>
                    <a:pt x="10899" y="75250"/>
                    <a:pt x="-3389" y="54333"/>
                    <a:pt x="697" y="32616"/>
                  </a:cubicBezTo>
                  <a:cubicBezTo>
                    <a:pt x="4784" y="10899"/>
                    <a:pt x="25701" y="-3389"/>
                    <a:pt x="47418" y="697"/>
                  </a:cubicBezTo>
                  <a:lnTo>
                    <a:pt x="1095434" y="194722"/>
                  </a:lnTo>
                  <a:cubicBezTo>
                    <a:pt x="1117151" y="198797"/>
                    <a:pt x="1131450" y="219702"/>
                    <a:pt x="1127381" y="241413"/>
                  </a:cubicBezTo>
                  <a:cubicBezTo>
                    <a:pt x="1123838" y="260290"/>
                    <a:pt x="1107384" y="273989"/>
                    <a:pt x="1088176" y="274046"/>
                  </a:cubicBezTo>
                  <a:close/>
                </a:path>
              </a:pathLst>
            </a:custGeom>
            <a:solidFill>
              <a:srgbClr val="FFFFFF"/>
            </a:solidFill>
            <a:ln w="5715" cap="flat">
              <a:noFill/>
              <a:prstDash val="solid"/>
              <a:miter/>
            </a:ln>
          </p:spPr>
          <p:txBody>
            <a:bodyPr rtlCol="0" anchor="ctr"/>
            <a:lstStyle/>
            <a:p>
              <a:endParaRPr lang="en-US"/>
            </a:p>
          </p:txBody>
        </p:sp>
      </p:grpSp>
      <p:grpSp>
        <p:nvGrpSpPr>
          <p:cNvPr id="129" name="Group 128">
            <a:extLst>
              <a:ext uri="{FF2B5EF4-FFF2-40B4-BE49-F238E27FC236}">
                <a16:creationId xmlns:a16="http://schemas.microsoft.com/office/drawing/2014/main" id="{01CC1A90-B583-A94D-9039-54504BC1CCD3}"/>
              </a:ext>
            </a:extLst>
          </p:cNvPr>
          <p:cNvGrpSpPr/>
          <p:nvPr/>
        </p:nvGrpSpPr>
        <p:grpSpPr>
          <a:xfrm>
            <a:off x="9532433" y="3810058"/>
            <a:ext cx="667221" cy="740162"/>
            <a:chOff x="4318480" y="1068705"/>
            <a:chExt cx="3546400" cy="3934090"/>
          </a:xfrm>
        </p:grpSpPr>
        <p:sp>
          <p:nvSpPr>
            <p:cNvPr id="125" name="Freeform 124">
              <a:extLst>
                <a:ext uri="{FF2B5EF4-FFF2-40B4-BE49-F238E27FC236}">
                  <a16:creationId xmlns:a16="http://schemas.microsoft.com/office/drawing/2014/main" id="{CE335BE6-36E3-F04B-8819-D161772141D9}"/>
                </a:ext>
              </a:extLst>
            </p:cNvPr>
            <p:cNvSpPr/>
            <p:nvPr/>
          </p:nvSpPr>
          <p:spPr>
            <a:xfrm>
              <a:off x="6281599" y="3862147"/>
              <a:ext cx="920381" cy="808035"/>
            </a:xfrm>
            <a:custGeom>
              <a:avLst/>
              <a:gdLst>
                <a:gd name="connsiteX0" fmla="*/ 454881 w 920381"/>
                <a:gd name="connsiteY0" fmla="*/ 808036 h 808035"/>
                <a:gd name="connsiteX1" fmla="*/ 433164 w 920381"/>
                <a:gd name="connsiteY1" fmla="*/ 798892 h 808035"/>
                <a:gd name="connsiteX2" fmla="*/ 58088 w 920381"/>
                <a:gd name="connsiteY2" fmla="*/ 430103 h 808035"/>
                <a:gd name="connsiteX3" fmla="*/ 8710 w 920381"/>
                <a:gd name="connsiteY3" fmla="*/ 186301 h 808035"/>
                <a:gd name="connsiteX4" fmla="*/ 163701 w 920381"/>
                <a:gd name="connsiteY4" fmla="*/ 18680 h 808035"/>
                <a:gd name="connsiteX5" fmla="*/ 455166 w 920381"/>
                <a:gd name="connsiteY5" fmla="*/ 113149 h 808035"/>
                <a:gd name="connsiteX6" fmla="*/ 774406 w 920381"/>
                <a:gd name="connsiteY6" fmla="*/ 18680 h 808035"/>
                <a:gd name="connsiteX7" fmla="*/ 910823 w 920381"/>
                <a:gd name="connsiteY7" fmla="*/ 164927 h 808035"/>
                <a:gd name="connsiteX8" fmla="*/ 851901 w 920381"/>
                <a:gd name="connsiteY8" fmla="*/ 433132 h 808035"/>
                <a:gd name="connsiteX9" fmla="*/ 476826 w 920381"/>
                <a:gd name="connsiteY9" fmla="*/ 801921 h 808035"/>
                <a:gd name="connsiteX10" fmla="*/ 455166 w 920381"/>
                <a:gd name="connsiteY10" fmla="*/ 808036 h 8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0381" h="808035">
                  <a:moveTo>
                    <a:pt x="454881" y="808036"/>
                  </a:moveTo>
                  <a:cubicBezTo>
                    <a:pt x="446776" y="807710"/>
                    <a:pt x="439061" y="804464"/>
                    <a:pt x="433164" y="798892"/>
                  </a:cubicBezTo>
                  <a:cubicBezTo>
                    <a:pt x="423848" y="789748"/>
                    <a:pt x="151071" y="552004"/>
                    <a:pt x="58088" y="430103"/>
                  </a:cubicBezTo>
                  <a:cubicBezTo>
                    <a:pt x="5590" y="360489"/>
                    <a:pt x="-12561" y="270854"/>
                    <a:pt x="8710" y="186301"/>
                  </a:cubicBezTo>
                  <a:cubicBezTo>
                    <a:pt x="30427" y="110063"/>
                    <a:pt x="86263" y="49141"/>
                    <a:pt x="163701" y="18680"/>
                  </a:cubicBezTo>
                  <a:cubicBezTo>
                    <a:pt x="293889" y="-33155"/>
                    <a:pt x="396187" y="30853"/>
                    <a:pt x="455166" y="113149"/>
                  </a:cubicBezTo>
                  <a:cubicBezTo>
                    <a:pt x="514031" y="43026"/>
                    <a:pt x="631874" y="-36184"/>
                    <a:pt x="774406" y="18680"/>
                  </a:cubicBezTo>
                  <a:cubicBezTo>
                    <a:pt x="842643" y="46055"/>
                    <a:pt x="889106" y="94804"/>
                    <a:pt x="910823" y="164927"/>
                  </a:cubicBezTo>
                  <a:cubicBezTo>
                    <a:pt x="935626" y="250252"/>
                    <a:pt x="910823" y="350836"/>
                    <a:pt x="851901" y="433132"/>
                  </a:cubicBezTo>
                  <a:cubicBezTo>
                    <a:pt x="758919" y="555090"/>
                    <a:pt x="486141" y="792777"/>
                    <a:pt x="476826" y="801921"/>
                  </a:cubicBezTo>
                  <a:cubicBezTo>
                    <a:pt x="470082" y="805373"/>
                    <a:pt x="462722" y="807453"/>
                    <a:pt x="455166" y="808036"/>
                  </a:cubicBezTo>
                </a:path>
              </a:pathLst>
            </a:custGeom>
            <a:solidFill>
              <a:srgbClr val="FCE0E3"/>
            </a:solidFill>
            <a:ln w="57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15E82D5-08B7-0244-A492-5B2E3A6821D5}"/>
                </a:ext>
              </a:extLst>
            </p:cNvPr>
            <p:cNvSpPr/>
            <p:nvPr/>
          </p:nvSpPr>
          <p:spPr>
            <a:xfrm>
              <a:off x="5005806" y="1068705"/>
              <a:ext cx="2171700" cy="2171700"/>
            </a:xfrm>
            <a:custGeom>
              <a:avLst/>
              <a:gdLst>
                <a:gd name="connsiteX0" fmla="*/ 1085850 w 2171700"/>
                <a:gd name="connsiteY0" fmla="*/ 2171700 h 2171700"/>
                <a:gd name="connsiteX1" fmla="*/ 0 w 2171700"/>
                <a:gd name="connsiteY1" fmla="*/ 1085850 h 2171700"/>
                <a:gd name="connsiteX2" fmla="*/ 1085850 w 2171700"/>
                <a:gd name="connsiteY2" fmla="*/ 0 h 2171700"/>
                <a:gd name="connsiteX3" fmla="*/ 2171700 w 2171700"/>
                <a:gd name="connsiteY3" fmla="*/ 1085850 h 2171700"/>
                <a:gd name="connsiteX4" fmla="*/ 1085850 w 2171700"/>
                <a:gd name="connsiteY4" fmla="*/ 2171700 h 2171700"/>
                <a:gd name="connsiteX5" fmla="*/ 1085850 w 2171700"/>
                <a:gd name="connsiteY5" fmla="*/ 79610 h 2171700"/>
                <a:gd name="connsiteX6" fmla="*/ 80010 w 2171700"/>
                <a:gd name="connsiteY6" fmla="*/ 1085450 h 2171700"/>
                <a:gd name="connsiteX7" fmla="*/ 1085850 w 2171700"/>
                <a:gd name="connsiteY7" fmla="*/ 2091290 h 2171700"/>
                <a:gd name="connsiteX8" fmla="*/ 2091690 w 2171700"/>
                <a:gd name="connsiteY8" fmla="*/ 1085450 h 2171700"/>
                <a:gd name="connsiteX9" fmla="*/ 1085850 w 2171700"/>
                <a:gd name="connsiteY9" fmla="*/ 7961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0" h="2171700">
                  <a:moveTo>
                    <a:pt x="1085850" y="2171700"/>
                  </a:moveTo>
                  <a:cubicBezTo>
                    <a:pt x="487032" y="2171700"/>
                    <a:pt x="0" y="1684496"/>
                    <a:pt x="0" y="1085850"/>
                  </a:cubicBezTo>
                  <a:cubicBezTo>
                    <a:pt x="0" y="487204"/>
                    <a:pt x="487204" y="0"/>
                    <a:pt x="1085850" y="0"/>
                  </a:cubicBezTo>
                  <a:cubicBezTo>
                    <a:pt x="1684496" y="0"/>
                    <a:pt x="2171700" y="487204"/>
                    <a:pt x="2171700" y="1085850"/>
                  </a:cubicBezTo>
                  <a:cubicBezTo>
                    <a:pt x="2171700" y="1684496"/>
                    <a:pt x="1684554" y="2171700"/>
                    <a:pt x="1085850" y="2171700"/>
                  </a:cubicBezTo>
                  <a:close/>
                  <a:moveTo>
                    <a:pt x="1085850" y="79610"/>
                  </a:moveTo>
                  <a:cubicBezTo>
                    <a:pt x="531152" y="79610"/>
                    <a:pt x="80010" y="531095"/>
                    <a:pt x="80010" y="1085450"/>
                  </a:cubicBezTo>
                  <a:cubicBezTo>
                    <a:pt x="80010" y="1639805"/>
                    <a:pt x="531495" y="2091290"/>
                    <a:pt x="1085850" y="2091290"/>
                  </a:cubicBezTo>
                  <a:cubicBezTo>
                    <a:pt x="1640205" y="2091290"/>
                    <a:pt x="2091690" y="1639805"/>
                    <a:pt x="2091690" y="1085450"/>
                  </a:cubicBezTo>
                  <a:cubicBezTo>
                    <a:pt x="2091690" y="531095"/>
                    <a:pt x="1640605" y="79610"/>
                    <a:pt x="1085850" y="79610"/>
                  </a:cubicBezTo>
                  <a:close/>
                </a:path>
              </a:pathLst>
            </a:custGeom>
            <a:solidFill>
              <a:schemeClr val="bg1"/>
            </a:solidFill>
            <a:ln w="5715" cap="flat">
              <a:no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9B667B85-62AB-404E-9DC6-5EBBF3A51CBC}"/>
                </a:ext>
              </a:extLst>
            </p:cNvPr>
            <p:cNvSpPr/>
            <p:nvPr/>
          </p:nvSpPr>
          <p:spPr>
            <a:xfrm>
              <a:off x="4318480" y="3166375"/>
              <a:ext cx="3546400" cy="1836420"/>
            </a:xfrm>
            <a:custGeom>
              <a:avLst/>
              <a:gdLst>
                <a:gd name="connsiteX0" fmla="*/ 3244160 w 3546400"/>
                <a:gd name="connsiteY0" fmla="*/ 1836421 h 1836420"/>
                <a:gd name="connsiteX1" fmla="*/ 302192 w 3546400"/>
                <a:gd name="connsiteY1" fmla="*/ 1836421 h 1836420"/>
                <a:gd name="connsiteX2" fmla="*/ 0 w 3546400"/>
                <a:gd name="connsiteY2" fmla="*/ 1533852 h 1836420"/>
                <a:gd name="connsiteX3" fmla="*/ 4669 w 3546400"/>
                <a:gd name="connsiteY3" fmla="*/ 1481119 h 1836420"/>
                <a:gd name="connsiteX4" fmla="*/ 2088815 w 3546400"/>
                <a:gd name="connsiteY4" fmla="*/ 28252 h 1836420"/>
                <a:gd name="connsiteX5" fmla="*/ 3541683 w 3546400"/>
                <a:gd name="connsiteY5" fmla="*/ 1481119 h 1836420"/>
                <a:gd name="connsiteX6" fmla="*/ 3296892 w 3546400"/>
                <a:gd name="connsiteY6" fmla="*/ 1831752 h 1836420"/>
                <a:gd name="connsiteX7" fmla="*/ 3244160 w 3546400"/>
                <a:gd name="connsiteY7" fmla="*/ 1836421 h 1836420"/>
                <a:gd name="connsiteX8" fmla="*/ 1773176 w 3546400"/>
                <a:gd name="connsiteY8" fmla="*/ 80315 h 1836420"/>
                <a:gd name="connsiteX9" fmla="*/ 83479 w 3546400"/>
                <a:gd name="connsiteY9" fmla="*/ 1495064 h 1836420"/>
                <a:gd name="connsiteX10" fmla="*/ 263307 w 3546400"/>
                <a:gd name="connsiteY10" fmla="*/ 1752959 h 1836420"/>
                <a:gd name="connsiteX11" fmla="*/ 302192 w 3546400"/>
                <a:gd name="connsiteY11" fmla="*/ 1756411 h 1836420"/>
                <a:gd name="connsiteX12" fmla="*/ 3244160 w 3546400"/>
                <a:gd name="connsiteY12" fmla="*/ 1756411 h 1836420"/>
                <a:gd name="connsiteX13" fmla="*/ 3466382 w 3546400"/>
                <a:gd name="connsiteY13" fmla="*/ 1534006 h 1836420"/>
                <a:gd name="connsiteX14" fmla="*/ 3462930 w 3546400"/>
                <a:gd name="connsiteY14" fmla="*/ 1495064 h 1836420"/>
                <a:gd name="connsiteX15" fmla="*/ 1773176 w 3546400"/>
                <a:gd name="connsiteY15" fmla="*/ 80315 h 18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6400" h="1836420">
                  <a:moveTo>
                    <a:pt x="3244160" y="1836421"/>
                  </a:moveTo>
                  <a:lnTo>
                    <a:pt x="302192" y="1836421"/>
                  </a:lnTo>
                  <a:cubicBezTo>
                    <a:pt x="135194" y="1836318"/>
                    <a:pt x="-103" y="1700850"/>
                    <a:pt x="0" y="1533852"/>
                  </a:cubicBezTo>
                  <a:cubicBezTo>
                    <a:pt x="12" y="1516169"/>
                    <a:pt x="1577" y="1498527"/>
                    <a:pt x="4669" y="1481119"/>
                  </a:cubicBezTo>
                  <a:cubicBezTo>
                    <a:pt x="178994" y="504397"/>
                    <a:pt x="1112093" y="-146073"/>
                    <a:pt x="2088815" y="28252"/>
                  </a:cubicBezTo>
                  <a:cubicBezTo>
                    <a:pt x="2829588" y="160463"/>
                    <a:pt x="3409472" y="740341"/>
                    <a:pt x="3541683" y="1481119"/>
                  </a:cubicBezTo>
                  <a:cubicBezTo>
                    <a:pt x="3570909" y="1645540"/>
                    <a:pt x="3461313" y="1802525"/>
                    <a:pt x="3296892" y="1831752"/>
                  </a:cubicBezTo>
                  <a:cubicBezTo>
                    <a:pt x="3279484" y="1834849"/>
                    <a:pt x="3261842" y="1836409"/>
                    <a:pt x="3244160" y="1836421"/>
                  </a:cubicBezTo>
                  <a:close/>
                  <a:moveTo>
                    <a:pt x="1773176" y="80315"/>
                  </a:moveTo>
                  <a:cubicBezTo>
                    <a:pt x="941609" y="80350"/>
                    <a:pt x="229663" y="676447"/>
                    <a:pt x="83479" y="1495064"/>
                  </a:cubicBezTo>
                  <a:cubicBezTo>
                    <a:pt x="61922" y="1615936"/>
                    <a:pt x="142435" y="1731402"/>
                    <a:pt x="263307" y="1752959"/>
                  </a:cubicBezTo>
                  <a:cubicBezTo>
                    <a:pt x="276143" y="1755245"/>
                    <a:pt x="289156" y="1756399"/>
                    <a:pt x="302192" y="1756411"/>
                  </a:cubicBezTo>
                  <a:lnTo>
                    <a:pt x="3244160" y="1756411"/>
                  </a:lnTo>
                  <a:cubicBezTo>
                    <a:pt x="3366941" y="1756359"/>
                    <a:pt x="3466434" y="1656787"/>
                    <a:pt x="3466382" y="1534006"/>
                  </a:cubicBezTo>
                  <a:cubicBezTo>
                    <a:pt x="3466376" y="1520953"/>
                    <a:pt x="3465222" y="1507917"/>
                    <a:pt x="3462930" y="1495064"/>
                  </a:cubicBezTo>
                  <a:cubicBezTo>
                    <a:pt x="3316700" y="676453"/>
                    <a:pt x="2604749" y="80367"/>
                    <a:pt x="1773176" y="80315"/>
                  </a:cubicBezTo>
                  <a:close/>
                </a:path>
              </a:pathLst>
            </a:custGeom>
            <a:solidFill>
              <a:schemeClr val="bg1"/>
            </a:solidFill>
            <a:ln w="57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816A6068-6028-084A-843D-66BD6DAC2DC3}"/>
                </a:ext>
              </a:extLst>
            </p:cNvPr>
            <p:cNvSpPr/>
            <p:nvPr/>
          </p:nvSpPr>
          <p:spPr>
            <a:xfrm>
              <a:off x="5402327" y="2329593"/>
              <a:ext cx="1381168" cy="550766"/>
            </a:xfrm>
            <a:custGeom>
              <a:avLst/>
              <a:gdLst>
                <a:gd name="connsiteX0" fmla="*/ 690872 w 1381168"/>
                <a:gd name="connsiteY0" fmla="*/ 550767 h 550766"/>
                <a:gd name="connsiteX1" fmla="*/ 7873 w 1381168"/>
                <a:gd name="connsiteY1" fmla="*/ 114598 h 550766"/>
                <a:gd name="connsiteX2" fmla="*/ 45460 w 1381168"/>
                <a:gd name="connsiteY2" fmla="*/ 7870 h 550766"/>
                <a:gd name="connsiteX3" fmla="*/ 152188 w 1381168"/>
                <a:gd name="connsiteY3" fmla="*/ 45458 h 550766"/>
                <a:gd name="connsiteX4" fmla="*/ 152977 w 1381168"/>
                <a:gd name="connsiteY4" fmla="*/ 47161 h 550766"/>
                <a:gd name="connsiteX5" fmla="*/ 940069 w 1381168"/>
                <a:gd name="connsiteY5" fmla="*/ 335631 h 550766"/>
                <a:gd name="connsiteX6" fmla="*/ 1228540 w 1381168"/>
                <a:gd name="connsiteY6" fmla="*/ 47161 h 550766"/>
                <a:gd name="connsiteX7" fmla="*/ 1334839 w 1381168"/>
                <a:gd name="connsiteY7" fmla="*/ 8299 h 550766"/>
                <a:gd name="connsiteX8" fmla="*/ 1373701 w 1381168"/>
                <a:gd name="connsiteY8" fmla="*/ 114598 h 550766"/>
                <a:gd name="connsiteX9" fmla="*/ 690872 w 1381168"/>
                <a:gd name="connsiteY9" fmla="*/ 550767 h 5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68" h="550766">
                  <a:moveTo>
                    <a:pt x="690872" y="550767"/>
                  </a:moveTo>
                  <a:cubicBezTo>
                    <a:pt x="397898" y="550087"/>
                    <a:pt x="131722" y="380105"/>
                    <a:pt x="7873" y="114598"/>
                  </a:cubicBezTo>
                  <a:cubicBezTo>
                    <a:pt x="-11221" y="74747"/>
                    <a:pt x="5610" y="26964"/>
                    <a:pt x="45460" y="7870"/>
                  </a:cubicBezTo>
                  <a:cubicBezTo>
                    <a:pt x="85311" y="-11218"/>
                    <a:pt x="133094" y="5607"/>
                    <a:pt x="152188" y="45458"/>
                  </a:cubicBezTo>
                  <a:cubicBezTo>
                    <a:pt x="152457" y="46023"/>
                    <a:pt x="152719" y="46589"/>
                    <a:pt x="152977" y="47161"/>
                  </a:cubicBezTo>
                  <a:cubicBezTo>
                    <a:pt x="290668" y="344169"/>
                    <a:pt x="643061" y="473323"/>
                    <a:pt x="940069" y="335631"/>
                  </a:cubicBezTo>
                  <a:cubicBezTo>
                    <a:pt x="1067325" y="276635"/>
                    <a:pt x="1169544" y="174422"/>
                    <a:pt x="1228540" y="47161"/>
                  </a:cubicBezTo>
                  <a:cubicBezTo>
                    <a:pt x="1247159" y="7076"/>
                    <a:pt x="1294754" y="-10321"/>
                    <a:pt x="1334839" y="8299"/>
                  </a:cubicBezTo>
                  <a:cubicBezTo>
                    <a:pt x="1374923" y="26924"/>
                    <a:pt x="1392320" y="74513"/>
                    <a:pt x="1373701" y="114598"/>
                  </a:cubicBezTo>
                  <a:cubicBezTo>
                    <a:pt x="1249857" y="380031"/>
                    <a:pt x="983778" y="549995"/>
                    <a:pt x="690872" y="550767"/>
                  </a:cubicBezTo>
                  <a:close/>
                </a:path>
              </a:pathLst>
            </a:custGeom>
            <a:solidFill>
              <a:schemeClr val="accent5"/>
            </a:solidFill>
            <a:ln w="5715" cap="flat">
              <a:noFill/>
              <a:prstDash val="solid"/>
              <a:miter/>
            </a:ln>
          </p:spPr>
          <p:txBody>
            <a:bodyPr rtlCol="0" anchor="ctr"/>
            <a:lstStyle/>
            <a:p>
              <a:endParaRPr lang="en-US"/>
            </a:p>
          </p:txBody>
        </p:sp>
      </p:grpSp>
      <p:grpSp>
        <p:nvGrpSpPr>
          <p:cNvPr id="146" name="Group 145">
            <a:extLst>
              <a:ext uri="{FF2B5EF4-FFF2-40B4-BE49-F238E27FC236}">
                <a16:creationId xmlns:a16="http://schemas.microsoft.com/office/drawing/2014/main" id="{0F59B938-3025-3442-A0E8-BF198953251F}"/>
              </a:ext>
            </a:extLst>
          </p:cNvPr>
          <p:cNvGrpSpPr/>
          <p:nvPr/>
        </p:nvGrpSpPr>
        <p:grpSpPr>
          <a:xfrm>
            <a:off x="6538706" y="3810058"/>
            <a:ext cx="740563" cy="740162"/>
            <a:chOff x="4106365" y="1046512"/>
            <a:chExt cx="4024189" cy="4022006"/>
          </a:xfrm>
        </p:grpSpPr>
        <p:sp>
          <p:nvSpPr>
            <p:cNvPr id="133" name="Freeform 132">
              <a:extLst>
                <a:ext uri="{FF2B5EF4-FFF2-40B4-BE49-F238E27FC236}">
                  <a16:creationId xmlns:a16="http://schemas.microsoft.com/office/drawing/2014/main" id="{E05FEB2E-6067-3445-AFC8-37E57D866FC7}"/>
                </a:ext>
              </a:extLst>
            </p:cNvPr>
            <p:cNvSpPr/>
            <p:nvPr/>
          </p:nvSpPr>
          <p:spPr>
            <a:xfrm rot="10800000">
              <a:off x="5739155" y="3298012"/>
              <a:ext cx="883938" cy="1770506"/>
            </a:xfrm>
            <a:custGeom>
              <a:avLst/>
              <a:gdLst>
                <a:gd name="connsiteX0" fmla="*/ 0 w 883938"/>
                <a:gd name="connsiteY0" fmla="*/ 0 h 1770506"/>
                <a:gd name="connsiteX1" fmla="*/ 883939 w 883938"/>
                <a:gd name="connsiteY1" fmla="*/ 0 h 1770506"/>
                <a:gd name="connsiteX2" fmla="*/ 883939 w 883938"/>
                <a:gd name="connsiteY2" fmla="*/ 0 h 1770506"/>
                <a:gd name="connsiteX3" fmla="*/ 883939 w 883938"/>
                <a:gd name="connsiteY3" fmla="*/ 1713357 h 1770506"/>
                <a:gd name="connsiteX4" fmla="*/ 826789 w 883938"/>
                <a:gd name="connsiteY4" fmla="*/ 1770507 h 1770506"/>
                <a:gd name="connsiteX5" fmla="*/ 57150 w 883938"/>
                <a:gd name="connsiteY5" fmla="*/ 1770507 h 1770506"/>
                <a:gd name="connsiteX6" fmla="*/ 0 w 883938"/>
                <a:gd name="connsiteY6" fmla="*/ 1713357 h 1770506"/>
                <a:gd name="connsiteX7" fmla="*/ 0 w 883938"/>
                <a:gd name="connsiteY7" fmla="*/ 0 h 1770506"/>
                <a:gd name="connsiteX8" fmla="*/ 0 w 883938"/>
                <a:gd name="connsiteY8" fmla="*/ 0 h 177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938" h="1770506">
                  <a:moveTo>
                    <a:pt x="0" y="0"/>
                  </a:moveTo>
                  <a:lnTo>
                    <a:pt x="883939" y="0"/>
                  </a:lnTo>
                  <a:lnTo>
                    <a:pt x="883939" y="0"/>
                  </a:lnTo>
                  <a:lnTo>
                    <a:pt x="883939" y="1713357"/>
                  </a:lnTo>
                  <a:cubicBezTo>
                    <a:pt x="883939" y="1744921"/>
                    <a:pt x="858353" y="1770507"/>
                    <a:pt x="826789" y="1770507"/>
                  </a:cubicBezTo>
                  <a:lnTo>
                    <a:pt x="57150" y="1770507"/>
                  </a:lnTo>
                  <a:cubicBezTo>
                    <a:pt x="25586" y="1770507"/>
                    <a:pt x="0" y="1744921"/>
                    <a:pt x="0" y="1713357"/>
                  </a:cubicBezTo>
                  <a:lnTo>
                    <a:pt x="0" y="0"/>
                  </a:lnTo>
                  <a:lnTo>
                    <a:pt x="0" y="0"/>
                  </a:lnTo>
                  <a:close/>
                </a:path>
              </a:pathLst>
            </a:custGeom>
            <a:solidFill>
              <a:schemeClr val="accent5"/>
            </a:solidFill>
            <a:ln w="57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0EC3F7-7F9A-8747-9E4B-92F31EAB5BE9}"/>
                </a:ext>
              </a:extLst>
            </p:cNvPr>
            <p:cNvSpPr/>
            <p:nvPr/>
          </p:nvSpPr>
          <p:spPr>
            <a:xfrm rot="10800000">
              <a:off x="4802752" y="3291039"/>
              <a:ext cx="641965" cy="798957"/>
            </a:xfrm>
            <a:custGeom>
              <a:avLst/>
              <a:gdLst>
                <a:gd name="connsiteX0" fmla="*/ 584816 w 641965"/>
                <a:gd name="connsiteY0" fmla="*/ 0 h 798957"/>
                <a:gd name="connsiteX1" fmla="*/ 641966 w 641965"/>
                <a:gd name="connsiteY1" fmla="*/ 0 h 798957"/>
                <a:gd name="connsiteX2" fmla="*/ 641966 w 641965"/>
                <a:gd name="connsiteY2" fmla="*/ 798957 h 798957"/>
                <a:gd name="connsiteX3" fmla="*/ 584816 w 641965"/>
                <a:gd name="connsiteY3" fmla="*/ 798957 h 798957"/>
                <a:gd name="connsiteX4" fmla="*/ 57150 w 641965"/>
                <a:gd name="connsiteY4" fmla="*/ 798957 h 798957"/>
                <a:gd name="connsiteX5" fmla="*/ 57150 w 641965"/>
                <a:gd name="connsiteY5" fmla="*/ 0 h 798957"/>
                <a:gd name="connsiteX6" fmla="*/ 0 w 641965"/>
                <a:gd name="connsiteY6" fmla="*/ 0 h 798957"/>
                <a:gd name="connsiteX7" fmla="*/ 57150 w 641965"/>
                <a:gd name="connsiteY7" fmla="*/ 0 h 79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965" h="798957">
                  <a:moveTo>
                    <a:pt x="584816" y="0"/>
                  </a:moveTo>
                  <a:cubicBezTo>
                    <a:pt x="616379" y="0"/>
                    <a:pt x="641966" y="0"/>
                    <a:pt x="641966" y="0"/>
                  </a:cubicBezTo>
                  <a:lnTo>
                    <a:pt x="641966" y="798957"/>
                  </a:lnTo>
                  <a:cubicBezTo>
                    <a:pt x="641966" y="798957"/>
                    <a:pt x="616379" y="798957"/>
                    <a:pt x="584816" y="798957"/>
                  </a:cubicBezTo>
                  <a:lnTo>
                    <a:pt x="57150" y="798957"/>
                  </a:lnTo>
                  <a:lnTo>
                    <a:pt x="57150" y="0"/>
                  </a:lnTo>
                  <a:cubicBezTo>
                    <a:pt x="25587" y="0"/>
                    <a:pt x="0" y="0"/>
                    <a:pt x="0" y="0"/>
                  </a:cubicBezTo>
                  <a:cubicBezTo>
                    <a:pt x="0" y="0"/>
                    <a:pt x="25587" y="0"/>
                    <a:pt x="57150" y="0"/>
                  </a:cubicBezTo>
                  <a:close/>
                </a:path>
              </a:pathLst>
            </a:custGeom>
            <a:solidFill>
              <a:schemeClr val="accent5"/>
            </a:solidFill>
            <a:ln w="57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BB7EDD3-2990-FC41-92F3-3E62DD82E5C4}"/>
                </a:ext>
              </a:extLst>
            </p:cNvPr>
            <p:cNvSpPr/>
            <p:nvPr/>
          </p:nvSpPr>
          <p:spPr>
            <a:xfrm rot="10800000">
              <a:off x="6872497" y="3291039"/>
              <a:ext cx="641965" cy="798957"/>
            </a:xfrm>
            <a:custGeom>
              <a:avLst/>
              <a:gdLst>
                <a:gd name="connsiteX0" fmla="*/ 584816 w 641965"/>
                <a:gd name="connsiteY0" fmla="*/ 0 h 798957"/>
                <a:gd name="connsiteX1" fmla="*/ 641966 w 641965"/>
                <a:gd name="connsiteY1" fmla="*/ 0 h 798957"/>
                <a:gd name="connsiteX2" fmla="*/ 641966 w 641965"/>
                <a:gd name="connsiteY2" fmla="*/ 798957 h 798957"/>
                <a:gd name="connsiteX3" fmla="*/ 584816 w 641965"/>
                <a:gd name="connsiteY3" fmla="*/ 798957 h 798957"/>
                <a:gd name="connsiteX4" fmla="*/ 57150 w 641965"/>
                <a:gd name="connsiteY4" fmla="*/ 798957 h 798957"/>
                <a:gd name="connsiteX5" fmla="*/ 57150 w 641965"/>
                <a:gd name="connsiteY5" fmla="*/ 0 h 798957"/>
                <a:gd name="connsiteX6" fmla="*/ 0 w 641965"/>
                <a:gd name="connsiteY6" fmla="*/ 0 h 798957"/>
                <a:gd name="connsiteX7" fmla="*/ 57150 w 641965"/>
                <a:gd name="connsiteY7" fmla="*/ 0 h 79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965" h="798957">
                  <a:moveTo>
                    <a:pt x="584816" y="0"/>
                  </a:moveTo>
                  <a:cubicBezTo>
                    <a:pt x="616379" y="0"/>
                    <a:pt x="641966" y="0"/>
                    <a:pt x="641966" y="0"/>
                  </a:cubicBezTo>
                  <a:lnTo>
                    <a:pt x="641966" y="798957"/>
                  </a:lnTo>
                  <a:cubicBezTo>
                    <a:pt x="641966" y="798957"/>
                    <a:pt x="616379" y="798957"/>
                    <a:pt x="584816" y="798957"/>
                  </a:cubicBezTo>
                  <a:lnTo>
                    <a:pt x="57150" y="798957"/>
                  </a:lnTo>
                  <a:lnTo>
                    <a:pt x="57150" y="0"/>
                  </a:lnTo>
                  <a:cubicBezTo>
                    <a:pt x="25587" y="0"/>
                    <a:pt x="0" y="0"/>
                    <a:pt x="0" y="0"/>
                  </a:cubicBezTo>
                  <a:cubicBezTo>
                    <a:pt x="0" y="0"/>
                    <a:pt x="25587" y="0"/>
                    <a:pt x="57150" y="0"/>
                  </a:cubicBezTo>
                  <a:close/>
                </a:path>
              </a:pathLst>
            </a:custGeom>
            <a:solidFill>
              <a:schemeClr val="accent5"/>
            </a:solidFill>
            <a:ln w="57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3919CFD-8930-ED44-9CE8-F919EDBFEBAA}"/>
                </a:ext>
              </a:extLst>
            </p:cNvPr>
            <p:cNvSpPr/>
            <p:nvPr/>
          </p:nvSpPr>
          <p:spPr>
            <a:xfrm>
              <a:off x="4351724" y="2568263"/>
              <a:ext cx="3533070" cy="2489511"/>
            </a:xfrm>
            <a:custGeom>
              <a:avLst/>
              <a:gdLst>
                <a:gd name="connsiteX0" fmla="*/ 3253893 w 3533070"/>
                <a:gd name="connsiteY0" fmla="*/ 2489511 h 2489511"/>
                <a:gd name="connsiteX1" fmla="*/ 3253035 w 3533070"/>
                <a:gd name="connsiteY1" fmla="*/ 2489511 h 2489511"/>
                <a:gd name="connsiteX2" fmla="*/ 222885 w 3533070"/>
                <a:gd name="connsiteY2" fmla="*/ 2484368 h 2489511"/>
                <a:gd name="connsiteX3" fmla="*/ 0 w 3533070"/>
                <a:gd name="connsiteY3" fmla="*/ 2240280 h 2489511"/>
                <a:gd name="connsiteX4" fmla="*/ 0 w 3533070"/>
                <a:gd name="connsiteY4" fmla="*/ 40005 h 2489511"/>
                <a:gd name="connsiteX5" fmla="*/ 40005 w 3533070"/>
                <a:gd name="connsiteY5" fmla="*/ 0 h 2489511"/>
                <a:gd name="connsiteX6" fmla="*/ 80010 w 3533070"/>
                <a:gd name="connsiteY6" fmla="*/ 40005 h 2489511"/>
                <a:gd name="connsiteX7" fmla="*/ 80010 w 3533070"/>
                <a:gd name="connsiteY7" fmla="*/ 2240280 h 2489511"/>
                <a:gd name="connsiteX8" fmla="*/ 223171 w 3533070"/>
                <a:gd name="connsiteY8" fmla="*/ 2404358 h 2489511"/>
                <a:gd name="connsiteX9" fmla="*/ 3253321 w 3533070"/>
                <a:gd name="connsiteY9" fmla="*/ 2409501 h 2489511"/>
                <a:gd name="connsiteX10" fmla="*/ 3253778 w 3533070"/>
                <a:gd name="connsiteY10" fmla="*/ 2409501 h 2489511"/>
                <a:gd name="connsiteX11" fmla="*/ 3385223 w 3533070"/>
                <a:gd name="connsiteY11" fmla="*/ 2353265 h 2489511"/>
                <a:gd name="connsiteX12" fmla="*/ 3453060 w 3533070"/>
                <a:gd name="connsiteY12" fmla="*/ 2183701 h 2489511"/>
                <a:gd name="connsiteX13" fmla="*/ 3453060 w 3533070"/>
                <a:gd name="connsiteY13" fmla="*/ 40576 h 2489511"/>
                <a:gd name="connsiteX14" fmla="*/ 3493065 w 3533070"/>
                <a:gd name="connsiteY14" fmla="*/ 571 h 2489511"/>
                <a:gd name="connsiteX15" fmla="*/ 3533070 w 3533070"/>
                <a:gd name="connsiteY15" fmla="*/ 40576 h 2489511"/>
                <a:gd name="connsiteX16" fmla="*/ 3533070 w 3533070"/>
                <a:gd name="connsiteY16" fmla="*/ 2183701 h 2489511"/>
                <a:gd name="connsiteX17" fmla="*/ 3441630 w 3533070"/>
                <a:gd name="connsiteY17" fmla="*/ 2410130 h 2489511"/>
                <a:gd name="connsiteX18" fmla="*/ 3253893 w 3533070"/>
                <a:gd name="connsiteY18" fmla="*/ 2489511 h 24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3070" h="2489511">
                  <a:moveTo>
                    <a:pt x="3253893" y="2489511"/>
                  </a:moveTo>
                  <a:lnTo>
                    <a:pt x="3253035" y="2489511"/>
                  </a:lnTo>
                  <a:lnTo>
                    <a:pt x="222885" y="2484368"/>
                  </a:lnTo>
                  <a:cubicBezTo>
                    <a:pt x="99898" y="2484025"/>
                    <a:pt x="0" y="2374525"/>
                    <a:pt x="0" y="2240280"/>
                  </a:cubicBezTo>
                  <a:lnTo>
                    <a:pt x="0" y="40005"/>
                  </a:lnTo>
                  <a:cubicBezTo>
                    <a:pt x="0" y="17911"/>
                    <a:pt x="17911" y="0"/>
                    <a:pt x="40005" y="0"/>
                  </a:cubicBezTo>
                  <a:cubicBezTo>
                    <a:pt x="62099" y="0"/>
                    <a:pt x="80010" y="17911"/>
                    <a:pt x="80010" y="40005"/>
                  </a:cubicBezTo>
                  <a:lnTo>
                    <a:pt x="80010" y="2240280"/>
                  </a:lnTo>
                  <a:cubicBezTo>
                    <a:pt x="80010" y="2330520"/>
                    <a:pt x="144247" y="2404129"/>
                    <a:pt x="223171" y="2404358"/>
                  </a:cubicBezTo>
                  <a:lnTo>
                    <a:pt x="3253321" y="2409501"/>
                  </a:lnTo>
                  <a:lnTo>
                    <a:pt x="3253778" y="2409501"/>
                  </a:lnTo>
                  <a:cubicBezTo>
                    <a:pt x="3303339" y="2409044"/>
                    <a:pt x="3350665" y="2388801"/>
                    <a:pt x="3385223" y="2353265"/>
                  </a:cubicBezTo>
                  <a:cubicBezTo>
                    <a:pt x="3429297" y="2307888"/>
                    <a:pt x="3453672" y="2246955"/>
                    <a:pt x="3453060" y="2183701"/>
                  </a:cubicBezTo>
                  <a:lnTo>
                    <a:pt x="3453060" y="40576"/>
                  </a:lnTo>
                  <a:cubicBezTo>
                    <a:pt x="3453060" y="18482"/>
                    <a:pt x="3470971" y="571"/>
                    <a:pt x="3493065" y="571"/>
                  </a:cubicBezTo>
                  <a:cubicBezTo>
                    <a:pt x="3515160" y="571"/>
                    <a:pt x="3533070" y="18482"/>
                    <a:pt x="3533070" y="40576"/>
                  </a:cubicBezTo>
                  <a:lnTo>
                    <a:pt x="3533070" y="2183701"/>
                  </a:lnTo>
                  <a:cubicBezTo>
                    <a:pt x="3533070" y="2269426"/>
                    <a:pt x="3499809" y="2352237"/>
                    <a:pt x="3441630" y="2410130"/>
                  </a:cubicBezTo>
                  <a:cubicBezTo>
                    <a:pt x="3392110" y="2460525"/>
                    <a:pt x="3324541" y="2489094"/>
                    <a:pt x="3253893" y="2489511"/>
                  </a:cubicBezTo>
                  <a:close/>
                </a:path>
              </a:pathLst>
            </a:custGeom>
            <a:solidFill>
              <a:schemeClr val="bg1"/>
            </a:solidFill>
            <a:ln w="57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AFE195D-E1EB-664D-9E96-68BAEDFB42B5}"/>
                </a:ext>
              </a:extLst>
            </p:cNvPr>
            <p:cNvSpPr/>
            <p:nvPr/>
          </p:nvSpPr>
          <p:spPr>
            <a:xfrm>
              <a:off x="4703140" y="3197999"/>
              <a:ext cx="721975" cy="878966"/>
            </a:xfrm>
            <a:custGeom>
              <a:avLst/>
              <a:gdLst>
                <a:gd name="connsiteX0" fmla="*/ 624821 w 721975"/>
                <a:gd name="connsiteY0" fmla="*/ 878967 h 878966"/>
                <a:gd name="connsiteX1" fmla="*/ 97155 w 721975"/>
                <a:gd name="connsiteY1" fmla="*/ 878967 h 878966"/>
                <a:gd name="connsiteX2" fmla="*/ 0 w 721975"/>
                <a:gd name="connsiteY2" fmla="*/ 781812 h 878966"/>
                <a:gd name="connsiteX3" fmla="*/ 0 w 721975"/>
                <a:gd name="connsiteY3" fmla="*/ 97155 h 878966"/>
                <a:gd name="connsiteX4" fmla="*/ 97155 w 721975"/>
                <a:gd name="connsiteY4" fmla="*/ 0 h 878966"/>
                <a:gd name="connsiteX5" fmla="*/ 624821 w 721975"/>
                <a:gd name="connsiteY5" fmla="*/ 0 h 878966"/>
                <a:gd name="connsiteX6" fmla="*/ 721976 w 721975"/>
                <a:gd name="connsiteY6" fmla="*/ 97155 h 878966"/>
                <a:gd name="connsiteX7" fmla="*/ 721976 w 721975"/>
                <a:gd name="connsiteY7" fmla="*/ 781812 h 878966"/>
                <a:gd name="connsiteX8" fmla="*/ 624821 w 721975"/>
                <a:gd name="connsiteY8" fmla="*/ 878967 h 878966"/>
                <a:gd name="connsiteX9" fmla="*/ 97155 w 721975"/>
                <a:gd name="connsiteY9" fmla="*/ 80010 h 878966"/>
                <a:gd name="connsiteX10" fmla="*/ 80010 w 721975"/>
                <a:gd name="connsiteY10" fmla="*/ 97155 h 878966"/>
                <a:gd name="connsiteX11" fmla="*/ 80010 w 721975"/>
                <a:gd name="connsiteY11" fmla="*/ 781812 h 878966"/>
                <a:gd name="connsiteX12" fmla="*/ 97155 w 721975"/>
                <a:gd name="connsiteY12" fmla="*/ 798957 h 878966"/>
                <a:gd name="connsiteX13" fmla="*/ 624821 w 721975"/>
                <a:gd name="connsiteY13" fmla="*/ 798957 h 878966"/>
                <a:gd name="connsiteX14" fmla="*/ 641966 w 721975"/>
                <a:gd name="connsiteY14" fmla="*/ 781812 h 878966"/>
                <a:gd name="connsiteX15" fmla="*/ 641966 w 721975"/>
                <a:gd name="connsiteY15" fmla="*/ 97155 h 878966"/>
                <a:gd name="connsiteX16" fmla="*/ 624821 w 721975"/>
                <a:gd name="connsiteY16" fmla="*/ 80010 h 87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1975" h="878966">
                  <a:moveTo>
                    <a:pt x="624821" y="878967"/>
                  </a:moveTo>
                  <a:lnTo>
                    <a:pt x="97155" y="878967"/>
                  </a:lnTo>
                  <a:cubicBezTo>
                    <a:pt x="43497" y="878967"/>
                    <a:pt x="0" y="835470"/>
                    <a:pt x="0" y="781812"/>
                  </a:cubicBezTo>
                  <a:lnTo>
                    <a:pt x="0" y="97155"/>
                  </a:lnTo>
                  <a:cubicBezTo>
                    <a:pt x="0" y="43497"/>
                    <a:pt x="43497" y="0"/>
                    <a:pt x="97155" y="0"/>
                  </a:cubicBezTo>
                  <a:lnTo>
                    <a:pt x="624821" y="0"/>
                  </a:lnTo>
                  <a:cubicBezTo>
                    <a:pt x="678479" y="0"/>
                    <a:pt x="721976" y="43497"/>
                    <a:pt x="721976" y="97155"/>
                  </a:cubicBezTo>
                  <a:lnTo>
                    <a:pt x="721976" y="781812"/>
                  </a:lnTo>
                  <a:cubicBezTo>
                    <a:pt x="721976" y="835470"/>
                    <a:pt x="678479" y="878967"/>
                    <a:pt x="624821" y="878967"/>
                  </a:cubicBezTo>
                  <a:close/>
                  <a:moveTo>
                    <a:pt x="97155" y="80010"/>
                  </a:moveTo>
                  <a:cubicBezTo>
                    <a:pt x="87685" y="80010"/>
                    <a:pt x="80010" y="87685"/>
                    <a:pt x="80010" y="97155"/>
                  </a:cubicBezTo>
                  <a:lnTo>
                    <a:pt x="80010" y="781812"/>
                  </a:lnTo>
                  <a:cubicBezTo>
                    <a:pt x="80010" y="791282"/>
                    <a:pt x="87685" y="798957"/>
                    <a:pt x="97155" y="798957"/>
                  </a:cubicBezTo>
                  <a:lnTo>
                    <a:pt x="624821" y="798957"/>
                  </a:lnTo>
                  <a:cubicBezTo>
                    <a:pt x="634291" y="798957"/>
                    <a:pt x="641966" y="791282"/>
                    <a:pt x="641966" y="781812"/>
                  </a:cubicBezTo>
                  <a:lnTo>
                    <a:pt x="641966" y="97155"/>
                  </a:lnTo>
                  <a:cubicBezTo>
                    <a:pt x="641966" y="87685"/>
                    <a:pt x="634291" y="80010"/>
                    <a:pt x="624821" y="80010"/>
                  </a:cubicBezTo>
                  <a:close/>
                </a:path>
              </a:pathLst>
            </a:custGeom>
            <a:solidFill>
              <a:schemeClr val="bg1"/>
            </a:solidFill>
            <a:ln w="57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4C01C0A-969B-5944-9143-6AA2317BE0D8}"/>
                </a:ext>
              </a:extLst>
            </p:cNvPr>
            <p:cNvSpPr/>
            <p:nvPr/>
          </p:nvSpPr>
          <p:spPr>
            <a:xfrm>
              <a:off x="6772827" y="3197999"/>
              <a:ext cx="721976" cy="878966"/>
            </a:xfrm>
            <a:custGeom>
              <a:avLst/>
              <a:gdLst>
                <a:gd name="connsiteX0" fmla="*/ 624821 w 721976"/>
                <a:gd name="connsiteY0" fmla="*/ 878967 h 878966"/>
                <a:gd name="connsiteX1" fmla="*/ 97155 w 721976"/>
                <a:gd name="connsiteY1" fmla="*/ 878967 h 878966"/>
                <a:gd name="connsiteX2" fmla="*/ 0 w 721976"/>
                <a:gd name="connsiteY2" fmla="*/ 781812 h 878966"/>
                <a:gd name="connsiteX3" fmla="*/ 0 w 721976"/>
                <a:gd name="connsiteY3" fmla="*/ 97155 h 878966"/>
                <a:gd name="connsiteX4" fmla="*/ 97155 w 721976"/>
                <a:gd name="connsiteY4" fmla="*/ 0 h 878966"/>
                <a:gd name="connsiteX5" fmla="*/ 624821 w 721976"/>
                <a:gd name="connsiteY5" fmla="*/ 0 h 878966"/>
                <a:gd name="connsiteX6" fmla="*/ 721976 w 721976"/>
                <a:gd name="connsiteY6" fmla="*/ 97155 h 878966"/>
                <a:gd name="connsiteX7" fmla="*/ 721976 w 721976"/>
                <a:gd name="connsiteY7" fmla="*/ 781812 h 878966"/>
                <a:gd name="connsiteX8" fmla="*/ 624821 w 721976"/>
                <a:gd name="connsiteY8" fmla="*/ 878967 h 878966"/>
                <a:gd name="connsiteX9" fmla="*/ 97155 w 721976"/>
                <a:gd name="connsiteY9" fmla="*/ 80010 h 878966"/>
                <a:gd name="connsiteX10" fmla="*/ 80010 w 721976"/>
                <a:gd name="connsiteY10" fmla="*/ 97155 h 878966"/>
                <a:gd name="connsiteX11" fmla="*/ 80010 w 721976"/>
                <a:gd name="connsiteY11" fmla="*/ 781812 h 878966"/>
                <a:gd name="connsiteX12" fmla="*/ 97155 w 721976"/>
                <a:gd name="connsiteY12" fmla="*/ 798957 h 878966"/>
                <a:gd name="connsiteX13" fmla="*/ 624821 w 721976"/>
                <a:gd name="connsiteY13" fmla="*/ 798957 h 878966"/>
                <a:gd name="connsiteX14" fmla="*/ 641966 w 721976"/>
                <a:gd name="connsiteY14" fmla="*/ 781812 h 878966"/>
                <a:gd name="connsiteX15" fmla="*/ 641966 w 721976"/>
                <a:gd name="connsiteY15" fmla="*/ 97155 h 878966"/>
                <a:gd name="connsiteX16" fmla="*/ 624821 w 721976"/>
                <a:gd name="connsiteY16" fmla="*/ 80010 h 87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1976" h="878966">
                  <a:moveTo>
                    <a:pt x="624821" y="878967"/>
                  </a:moveTo>
                  <a:lnTo>
                    <a:pt x="97155" y="878967"/>
                  </a:lnTo>
                  <a:cubicBezTo>
                    <a:pt x="43497" y="878967"/>
                    <a:pt x="0" y="835470"/>
                    <a:pt x="0" y="781812"/>
                  </a:cubicBezTo>
                  <a:lnTo>
                    <a:pt x="0" y="97155"/>
                  </a:lnTo>
                  <a:cubicBezTo>
                    <a:pt x="0" y="43497"/>
                    <a:pt x="43497" y="0"/>
                    <a:pt x="97155" y="0"/>
                  </a:cubicBezTo>
                  <a:lnTo>
                    <a:pt x="624821" y="0"/>
                  </a:lnTo>
                  <a:cubicBezTo>
                    <a:pt x="678479" y="0"/>
                    <a:pt x="721976" y="43497"/>
                    <a:pt x="721976" y="97155"/>
                  </a:cubicBezTo>
                  <a:lnTo>
                    <a:pt x="721976" y="781812"/>
                  </a:lnTo>
                  <a:cubicBezTo>
                    <a:pt x="721976" y="835470"/>
                    <a:pt x="678479" y="878967"/>
                    <a:pt x="624821" y="878967"/>
                  </a:cubicBezTo>
                  <a:close/>
                  <a:moveTo>
                    <a:pt x="97155" y="80010"/>
                  </a:moveTo>
                  <a:cubicBezTo>
                    <a:pt x="87685" y="80010"/>
                    <a:pt x="80010" y="87685"/>
                    <a:pt x="80010" y="97155"/>
                  </a:cubicBezTo>
                  <a:lnTo>
                    <a:pt x="80010" y="781812"/>
                  </a:lnTo>
                  <a:cubicBezTo>
                    <a:pt x="80010" y="791282"/>
                    <a:pt x="87685" y="798957"/>
                    <a:pt x="97155" y="798957"/>
                  </a:cubicBezTo>
                  <a:lnTo>
                    <a:pt x="624821" y="798957"/>
                  </a:lnTo>
                  <a:cubicBezTo>
                    <a:pt x="634291" y="798957"/>
                    <a:pt x="641966" y="791282"/>
                    <a:pt x="641966" y="781812"/>
                  </a:cubicBezTo>
                  <a:lnTo>
                    <a:pt x="641966" y="97155"/>
                  </a:lnTo>
                  <a:cubicBezTo>
                    <a:pt x="641966" y="87685"/>
                    <a:pt x="634291" y="80010"/>
                    <a:pt x="624821" y="80010"/>
                  </a:cubicBezTo>
                  <a:close/>
                </a:path>
              </a:pathLst>
            </a:custGeom>
            <a:solidFill>
              <a:schemeClr val="bg1"/>
            </a:solidFill>
            <a:ln w="57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DC24164-0B05-0745-B167-5BA872A30083}"/>
                </a:ext>
              </a:extLst>
            </p:cNvPr>
            <p:cNvSpPr/>
            <p:nvPr/>
          </p:nvSpPr>
          <p:spPr>
            <a:xfrm>
              <a:off x="5636285" y="3197999"/>
              <a:ext cx="963948" cy="1850459"/>
            </a:xfrm>
            <a:custGeom>
              <a:avLst/>
              <a:gdLst>
                <a:gd name="connsiteX0" fmla="*/ 923944 w 963948"/>
                <a:gd name="connsiteY0" fmla="*/ 1850460 h 1850459"/>
                <a:gd name="connsiteX1" fmla="*/ 40005 w 963948"/>
                <a:gd name="connsiteY1" fmla="*/ 1850460 h 1850459"/>
                <a:gd name="connsiteX2" fmla="*/ 0 w 963948"/>
                <a:gd name="connsiteY2" fmla="*/ 1810455 h 1850459"/>
                <a:gd name="connsiteX3" fmla="*/ 0 w 963948"/>
                <a:gd name="connsiteY3" fmla="*/ 97155 h 1850459"/>
                <a:gd name="connsiteX4" fmla="*/ 97155 w 963948"/>
                <a:gd name="connsiteY4" fmla="*/ 0 h 1850459"/>
                <a:gd name="connsiteX5" fmla="*/ 866794 w 963948"/>
                <a:gd name="connsiteY5" fmla="*/ 0 h 1850459"/>
                <a:gd name="connsiteX6" fmla="*/ 963949 w 963948"/>
                <a:gd name="connsiteY6" fmla="*/ 97155 h 1850459"/>
                <a:gd name="connsiteX7" fmla="*/ 963949 w 963948"/>
                <a:gd name="connsiteY7" fmla="*/ 1810455 h 1850459"/>
                <a:gd name="connsiteX8" fmla="*/ 923944 w 963948"/>
                <a:gd name="connsiteY8" fmla="*/ 1850460 h 1850459"/>
                <a:gd name="connsiteX9" fmla="*/ 80010 w 963948"/>
                <a:gd name="connsiteY9" fmla="*/ 1770450 h 1850459"/>
                <a:gd name="connsiteX10" fmla="*/ 883939 w 963948"/>
                <a:gd name="connsiteY10" fmla="*/ 1770450 h 1850459"/>
                <a:gd name="connsiteX11" fmla="*/ 883939 w 963948"/>
                <a:gd name="connsiteY11" fmla="*/ 97155 h 1850459"/>
                <a:gd name="connsiteX12" fmla="*/ 866794 w 963948"/>
                <a:gd name="connsiteY12" fmla="*/ 80010 h 1850459"/>
                <a:gd name="connsiteX13" fmla="*/ 97155 w 963948"/>
                <a:gd name="connsiteY13" fmla="*/ 80010 h 1850459"/>
                <a:gd name="connsiteX14" fmla="*/ 80010 w 963948"/>
                <a:gd name="connsiteY14" fmla="*/ 97155 h 185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48" h="1850459">
                  <a:moveTo>
                    <a:pt x="923944" y="1850460"/>
                  </a:moveTo>
                  <a:lnTo>
                    <a:pt x="40005" y="1850460"/>
                  </a:lnTo>
                  <a:cubicBezTo>
                    <a:pt x="17911" y="1850460"/>
                    <a:pt x="0" y="1832549"/>
                    <a:pt x="0" y="1810455"/>
                  </a:cubicBezTo>
                  <a:lnTo>
                    <a:pt x="0" y="97155"/>
                  </a:lnTo>
                  <a:cubicBezTo>
                    <a:pt x="0" y="43497"/>
                    <a:pt x="43497" y="0"/>
                    <a:pt x="97155" y="0"/>
                  </a:cubicBezTo>
                  <a:lnTo>
                    <a:pt x="866794" y="0"/>
                  </a:lnTo>
                  <a:cubicBezTo>
                    <a:pt x="920452" y="0"/>
                    <a:pt x="963949" y="43497"/>
                    <a:pt x="963949" y="97155"/>
                  </a:cubicBezTo>
                  <a:lnTo>
                    <a:pt x="963949" y="1810455"/>
                  </a:lnTo>
                  <a:cubicBezTo>
                    <a:pt x="963949" y="1832549"/>
                    <a:pt x="946038" y="1850460"/>
                    <a:pt x="923944" y="1850460"/>
                  </a:cubicBezTo>
                  <a:close/>
                  <a:moveTo>
                    <a:pt x="80010" y="1770450"/>
                  </a:moveTo>
                  <a:lnTo>
                    <a:pt x="883939" y="1770450"/>
                  </a:lnTo>
                  <a:lnTo>
                    <a:pt x="883939" y="97155"/>
                  </a:lnTo>
                  <a:cubicBezTo>
                    <a:pt x="883939" y="87685"/>
                    <a:pt x="876264" y="80010"/>
                    <a:pt x="866794" y="80010"/>
                  </a:cubicBezTo>
                  <a:lnTo>
                    <a:pt x="97155" y="80010"/>
                  </a:lnTo>
                  <a:cubicBezTo>
                    <a:pt x="87685" y="80010"/>
                    <a:pt x="80010" y="87685"/>
                    <a:pt x="80010" y="97155"/>
                  </a:cubicBezTo>
                  <a:close/>
                </a:path>
              </a:pathLst>
            </a:custGeom>
            <a:solidFill>
              <a:schemeClr val="bg1"/>
            </a:solidFill>
            <a:ln w="57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FD56F65A-58B8-9D4F-B452-9F871FC1989A}"/>
                </a:ext>
              </a:extLst>
            </p:cNvPr>
            <p:cNvSpPr/>
            <p:nvPr/>
          </p:nvSpPr>
          <p:spPr>
            <a:xfrm>
              <a:off x="4106365" y="1046512"/>
              <a:ext cx="4024189" cy="1626907"/>
            </a:xfrm>
            <a:custGeom>
              <a:avLst/>
              <a:gdLst>
                <a:gd name="connsiteX0" fmla="*/ 163807 w 4024189"/>
                <a:gd name="connsiteY0" fmla="*/ 1626908 h 1626907"/>
                <a:gd name="connsiteX1" fmla="*/ 91455 w 4024189"/>
                <a:gd name="connsiteY1" fmla="*/ 1609020 h 1626907"/>
                <a:gd name="connsiteX2" fmla="*/ 15 w 4024189"/>
                <a:gd name="connsiteY2" fmla="*/ 1454715 h 1626907"/>
                <a:gd name="connsiteX3" fmla="*/ 72081 w 4024189"/>
                <a:gd name="connsiteY3" fmla="*/ 1312125 h 1626907"/>
                <a:gd name="connsiteX4" fmla="*/ 1842759 w 4024189"/>
                <a:gd name="connsiteY4" fmla="*/ 54825 h 1626907"/>
                <a:gd name="connsiteX5" fmla="*/ 2181487 w 4024189"/>
                <a:gd name="connsiteY5" fmla="*/ 54825 h 1626907"/>
                <a:gd name="connsiteX6" fmla="*/ 3952166 w 4024189"/>
                <a:gd name="connsiteY6" fmla="*/ 1312125 h 1626907"/>
                <a:gd name="connsiteX7" fmla="*/ 4024175 w 4024189"/>
                <a:gd name="connsiteY7" fmla="*/ 1454486 h 1626907"/>
                <a:gd name="connsiteX8" fmla="*/ 3932735 w 4024189"/>
                <a:gd name="connsiteY8" fmla="*/ 1608791 h 1626907"/>
                <a:gd name="connsiteX9" fmla="*/ 3768886 w 4024189"/>
                <a:gd name="connsiteY9" fmla="*/ 1596847 h 1626907"/>
                <a:gd name="connsiteX10" fmla="*/ 2135367 w 4024189"/>
                <a:gd name="connsiteY10" fmla="*/ 436702 h 1626907"/>
                <a:gd name="connsiteX11" fmla="*/ 1889222 w 4024189"/>
                <a:gd name="connsiteY11" fmla="*/ 436702 h 1626907"/>
                <a:gd name="connsiteX12" fmla="*/ 255647 w 4024189"/>
                <a:gd name="connsiteY12" fmla="*/ 1596847 h 1626907"/>
                <a:gd name="connsiteX13" fmla="*/ 163807 w 4024189"/>
                <a:gd name="connsiteY13" fmla="*/ 1626908 h 1626907"/>
                <a:gd name="connsiteX14" fmla="*/ 2011866 w 4024189"/>
                <a:gd name="connsiteY14" fmla="*/ 316915 h 1626907"/>
                <a:gd name="connsiteX15" fmla="*/ 2181259 w 4024189"/>
                <a:gd name="connsiteY15" fmla="*/ 371722 h 1626907"/>
                <a:gd name="connsiteX16" fmla="*/ 3814834 w 4024189"/>
                <a:gd name="connsiteY16" fmla="*/ 1531867 h 1626907"/>
                <a:gd name="connsiteX17" fmla="*/ 3895645 w 4024189"/>
                <a:gd name="connsiteY17" fmla="*/ 1537925 h 1626907"/>
                <a:gd name="connsiteX18" fmla="*/ 3944165 w 4024189"/>
                <a:gd name="connsiteY18" fmla="*/ 1454543 h 1626907"/>
                <a:gd name="connsiteX19" fmla="*/ 3905817 w 4024189"/>
                <a:gd name="connsiteY19" fmla="*/ 1377162 h 1626907"/>
                <a:gd name="connsiteX20" fmla="*/ 3905817 w 4024189"/>
                <a:gd name="connsiteY20" fmla="*/ 1377162 h 1626907"/>
                <a:gd name="connsiteX21" fmla="*/ 2135196 w 4024189"/>
                <a:gd name="connsiteY21" fmla="*/ 119862 h 1626907"/>
                <a:gd name="connsiteX22" fmla="*/ 1889051 w 4024189"/>
                <a:gd name="connsiteY22" fmla="*/ 119862 h 1626907"/>
                <a:gd name="connsiteX23" fmla="*/ 118429 w 4024189"/>
                <a:gd name="connsiteY23" fmla="*/ 1377162 h 1626907"/>
                <a:gd name="connsiteX24" fmla="*/ 80025 w 4024189"/>
                <a:gd name="connsiteY24" fmla="*/ 1454486 h 1626907"/>
                <a:gd name="connsiteX25" fmla="*/ 128374 w 4024189"/>
                <a:gd name="connsiteY25" fmla="*/ 1537925 h 1626907"/>
                <a:gd name="connsiteX26" fmla="*/ 209184 w 4024189"/>
                <a:gd name="connsiteY26" fmla="*/ 1531867 h 1626907"/>
                <a:gd name="connsiteX27" fmla="*/ 1842759 w 4024189"/>
                <a:gd name="connsiteY27" fmla="*/ 371722 h 1626907"/>
                <a:gd name="connsiteX28" fmla="*/ 2011866 w 4024189"/>
                <a:gd name="connsiteY28" fmla="*/ 316915 h 162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189" h="1626907">
                  <a:moveTo>
                    <a:pt x="163807" y="1626908"/>
                  </a:moveTo>
                  <a:cubicBezTo>
                    <a:pt x="138603" y="1626822"/>
                    <a:pt x="113795" y="1620684"/>
                    <a:pt x="91455" y="1609020"/>
                  </a:cubicBezTo>
                  <a:cubicBezTo>
                    <a:pt x="34470" y="1578782"/>
                    <a:pt x="-825" y="1519220"/>
                    <a:pt x="15" y="1454715"/>
                  </a:cubicBezTo>
                  <a:cubicBezTo>
                    <a:pt x="-425" y="1398331"/>
                    <a:pt x="26424" y="1345215"/>
                    <a:pt x="72081" y="1312125"/>
                  </a:cubicBezTo>
                  <a:lnTo>
                    <a:pt x="1842759" y="54825"/>
                  </a:lnTo>
                  <a:cubicBezTo>
                    <a:pt x="1943835" y="-18275"/>
                    <a:pt x="2080412" y="-18275"/>
                    <a:pt x="2181487" y="54825"/>
                  </a:cubicBezTo>
                  <a:lnTo>
                    <a:pt x="3952166" y="1312125"/>
                  </a:lnTo>
                  <a:cubicBezTo>
                    <a:pt x="3997743" y="1345170"/>
                    <a:pt x="4024563" y="1398188"/>
                    <a:pt x="4024175" y="1454486"/>
                  </a:cubicBezTo>
                  <a:cubicBezTo>
                    <a:pt x="4025015" y="1518991"/>
                    <a:pt x="3989719" y="1578553"/>
                    <a:pt x="3932735" y="1608791"/>
                  </a:cubicBezTo>
                  <a:cubicBezTo>
                    <a:pt x="3880317" y="1636406"/>
                    <a:pt x="3816749" y="1631771"/>
                    <a:pt x="3768886" y="1596847"/>
                  </a:cubicBezTo>
                  <a:lnTo>
                    <a:pt x="2135367" y="436702"/>
                  </a:lnTo>
                  <a:cubicBezTo>
                    <a:pt x="2061912" y="383604"/>
                    <a:pt x="1962677" y="383604"/>
                    <a:pt x="1889222" y="436702"/>
                  </a:cubicBezTo>
                  <a:lnTo>
                    <a:pt x="255647" y="1596847"/>
                  </a:lnTo>
                  <a:cubicBezTo>
                    <a:pt x="228940" y="1616244"/>
                    <a:pt x="196816" y="1626759"/>
                    <a:pt x="163807" y="1626908"/>
                  </a:cubicBezTo>
                  <a:close/>
                  <a:moveTo>
                    <a:pt x="2011866" y="316915"/>
                  </a:moveTo>
                  <a:cubicBezTo>
                    <a:pt x="2072662" y="317070"/>
                    <a:pt x="2131893" y="336232"/>
                    <a:pt x="2181259" y="371722"/>
                  </a:cubicBezTo>
                  <a:lnTo>
                    <a:pt x="3814834" y="1531867"/>
                  </a:lnTo>
                  <a:cubicBezTo>
                    <a:pt x="3838340" y="1549327"/>
                    <a:pt x="3869801" y="1551687"/>
                    <a:pt x="3895645" y="1537925"/>
                  </a:cubicBezTo>
                  <a:cubicBezTo>
                    <a:pt x="3926186" y="1521437"/>
                    <a:pt x="3944919" y="1489239"/>
                    <a:pt x="3944165" y="1454543"/>
                  </a:cubicBezTo>
                  <a:cubicBezTo>
                    <a:pt x="3944611" y="1424077"/>
                    <a:pt x="3930335" y="1395261"/>
                    <a:pt x="3905817" y="1377162"/>
                  </a:cubicBezTo>
                  <a:lnTo>
                    <a:pt x="3905817" y="1377162"/>
                  </a:lnTo>
                  <a:lnTo>
                    <a:pt x="2135196" y="119862"/>
                  </a:lnTo>
                  <a:cubicBezTo>
                    <a:pt x="2061741" y="66764"/>
                    <a:pt x="1962506" y="66764"/>
                    <a:pt x="1889051" y="119862"/>
                  </a:cubicBezTo>
                  <a:lnTo>
                    <a:pt x="118429" y="1377162"/>
                  </a:lnTo>
                  <a:cubicBezTo>
                    <a:pt x="93889" y="1395216"/>
                    <a:pt x="79585" y="1424019"/>
                    <a:pt x="80025" y="1454486"/>
                  </a:cubicBezTo>
                  <a:cubicBezTo>
                    <a:pt x="79202" y="1489170"/>
                    <a:pt x="97873" y="1521392"/>
                    <a:pt x="128374" y="1537925"/>
                  </a:cubicBezTo>
                  <a:cubicBezTo>
                    <a:pt x="154211" y="1551715"/>
                    <a:pt x="185689" y="1549355"/>
                    <a:pt x="209184" y="1531867"/>
                  </a:cubicBezTo>
                  <a:lnTo>
                    <a:pt x="1842759" y="371722"/>
                  </a:lnTo>
                  <a:cubicBezTo>
                    <a:pt x="1892046" y="336289"/>
                    <a:pt x="1951167" y="317127"/>
                    <a:pt x="2011866" y="316915"/>
                  </a:cubicBezTo>
                  <a:close/>
                </a:path>
              </a:pathLst>
            </a:custGeom>
            <a:solidFill>
              <a:schemeClr val="bg1"/>
            </a:solidFill>
            <a:ln w="57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1F80EEC4-103A-5F46-9722-97389F2123E9}"/>
                </a:ext>
              </a:extLst>
            </p:cNvPr>
            <p:cNvSpPr/>
            <p:nvPr/>
          </p:nvSpPr>
          <p:spPr>
            <a:xfrm>
              <a:off x="5624169" y="1907495"/>
              <a:ext cx="1090993" cy="1090993"/>
            </a:xfrm>
            <a:custGeom>
              <a:avLst/>
              <a:gdLst>
                <a:gd name="connsiteX0" fmla="*/ 1090994 w 1090993"/>
                <a:gd name="connsiteY0" fmla="*/ 545497 h 1090993"/>
                <a:gd name="connsiteX1" fmla="*/ 545497 w 1090993"/>
                <a:gd name="connsiteY1" fmla="*/ 1090993 h 1090993"/>
                <a:gd name="connsiteX2" fmla="*/ 0 w 1090993"/>
                <a:gd name="connsiteY2" fmla="*/ 545497 h 1090993"/>
                <a:gd name="connsiteX3" fmla="*/ 545497 w 1090993"/>
                <a:gd name="connsiteY3" fmla="*/ 0 h 1090993"/>
                <a:gd name="connsiteX4" fmla="*/ 1090994 w 1090993"/>
                <a:gd name="connsiteY4" fmla="*/ 545497 h 1090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993" h="1090993">
                  <a:moveTo>
                    <a:pt x="1090994" y="545497"/>
                  </a:moveTo>
                  <a:cubicBezTo>
                    <a:pt x="1090994" y="846766"/>
                    <a:pt x="846766" y="1090993"/>
                    <a:pt x="545497" y="1090993"/>
                  </a:cubicBezTo>
                  <a:cubicBezTo>
                    <a:pt x="244227" y="1090993"/>
                    <a:pt x="0" y="846766"/>
                    <a:pt x="0" y="545497"/>
                  </a:cubicBezTo>
                  <a:cubicBezTo>
                    <a:pt x="0" y="244227"/>
                    <a:pt x="244227" y="0"/>
                    <a:pt x="545497" y="0"/>
                  </a:cubicBezTo>
                  <a:cubicBezTo>
                    <a:pt x="846766" y="0"/>
                    <a:pt x="1090994" y="244227"/>
                    <a:pt x="1090994" y="545497"/>
                  </a:cubicBezTo>
                  <a:close/>
                </a:path>
              </a:pathLst>
            </a:custGeom>
            <a:solidFill>
              <a:srgbClr val="FCE0E3"/>
            </a:solidFill>
            <a:ln w="57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415097A-BE14-1740-A41C-079DE509DCC7}"/>
                </a:ext>
              </a:extLst>
            </p:cNvPr>
            <p:cNvSpPr/>
            <p:nvPr/>
          </p:nvSpPr>
          <p:spPr>
            <a:xfrm>
              <a:off x="5758814" y="2074602"/>
              <a:ext cx="768267" cy="768438"/>
            </a:xfrm>
            <a:custGeom>
              <a:avLst/>
              <a:gdLst>
                <a:gd name="connsiteX0" fmla="*/ 719404 w 768267"/>
                <a:gd name="connsiteY0" fmla="*/ 282435 h 768438"/>
                <a:gd name="connsiteX1" fmla="*/ 485775 w 768267"/>
                <a:gd name="connsiteY1" fmla="*/ 282435 h 768438"/>
                <a:gd name="connsiteX2" fmla="*/ 485775 w 768267"/>
                <a:gd name="connsiteY2" fmla="*/ 48920 h 768438"/>
                <a:gd name="connsiteX3" fmla="*/ 436855 w 768267"/>
                <a:gd name="connsiteY3" fmla="*/ 0 h 768438"/>
                <a:gd name="connsiteX4" fmla="*/ 331470 w 768267"/>
                <a:gd name="connsiteY4" fmla="*/ 0 h 768438"/>
                <a:gd name="connsiteX5" fmla="*/ 282550 w 768267"/>
                <a:gd name="connsiteY5" fmla="*/ 48920 h 768438"/>
                <a:gd name="connsiteX6" fmla="*/ 282550 w 768267"/>
                <a:gd name="connsiteY6" fmla="*/ 282435 h 768438"/>
                <a:gd name="connsiteX7" fmla="*/ 48806 w 768267"/>
                <a:gd name="connsiteY7" fmla="*/ 282435 h 768438"/>
                <a:gd name="connsiteX8" fmla="*/ 0 w 768267"/>
                <a:gd name="connsiteY8" fmla="*/ 331356 h 768438"/>
                <a:gd name="connsiteX9" fmla="*/ 0 w 768267"/>
                <a:gd name="connsiteY9" fmla="*/ 331413 h 768438"/>
                <a:gd name="connsiteX10" fmla="*/ 0 w 768267"/>
                <a:gd name="connsiteY10" fmla="*/ 437140 h 768438"/>
                <a:gd name="connsiteX11" fmla="*/ 48806 w 768267"/>
                <a:gd name="connsiteY11" fmla="*/ 486061 h 768438"/>
                <a:gd name="connsiteX12" fmla="*/ 48863 w 768267"/>
                <a:gd name="connsiteY12" fmla="*/ 486061 h 768438"/>
                <a:gd name="connsiteX13" fmla="*/ 282321 w 768267"/>
                <a:gd name="connsiteY13" fmla="*/ 486061 h 768438"/>
                <a:gd name="connsiteX14" fmla="*/ 282321 w 768267"/>
                <a:gd name="connsiteY14" fmla="*/ 719576 h 768438"/>
                <a:gd name="connsiteX15" fmla="*/ 331184 w 768267"/>
                <a:gd name="connsiteY15" fmla="*/ 768439 h 768438"/>
                <a:gd name="connsiteX16" fmla="*/ 331242 w 768267"/>
                <a:gd name="connsiteY16" fmla="*/ 768439 h 768438"/>
                <a:gd name="connsiteX17" fmla="*/ 436969 w 768267"/>
                <a:gd name="connsiteY17" fmla="*/ 768439 h 768438"/>
                <a:gd name="connsiteX18" fmla="*/ 485889 w 768267"/>
                <a:gd name="connsiteY18" fmla="*/ 719633 h 768438"/>
                <a:gd name="connsiteX19" fmla="*/ 485889 w 768267"/>
                <a:gd name="connsiteY19" fmla="*/ 719576 h 768438"/>
                <a:gd name="connsiteX20" fmla="*/ 485889 w 768267"/>
                <a:gd name="connsiteY20" fmla="*/ 486003 h 768438"/>
                <a:gd name="connsiteX21" fmla="*/ 719404 w 768267"/>
                <a:gd name="connsiteY21" fmla="*/ 486003 h 768438"/>
                <a:gd name="connsiteX22" fmla="*/ 768267 w 768267"/>
                <a:gd name="connsiteY22" fmla="*/ 437140 h 768438"/>
                <a:gd name="connsiteX23" fmla="*/ 768267 w 768267"/>
                <a:gd name="connsiteY23" fmla="*/ 437083 h 768438"/>
                <a:gd name="connsiteX24" fmla="*/ 768267 w 768267"/>
                <a:gd name="connsiteY24" fmla="*/ 331413 h 768438"/>
                <a:gd name="connsiteX25" fmla="*/ 719519 w 768267"/>
                <a:gd name="connsiteY25" fmla="*/ 282435 h 768438"/>
                <a:gd name="connsiteX26" fmla="*/ 719404 w 768267"/>
                <a:gd name="connsiteY26" fmla="*/ 282435 h 76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8267" h="768438">
                  <a:moveTo>
                    <a:pt x="719404" y="282435"/>
                  </a:moveTo>
                  <a:lnTo>
                    <a:pt x="485775" y="282435"/>
                  </a:lnTo>
                  <a:lnTo>
                    <a:pt x="485775" y="48920"/>
                  </a:lnTo>
                  <a:cubicBezTo>
                    <a:pt x="485775" y="21900"/>
                    <a:pt x="463875" y="0"/>
                    <a:pt x="436855" y="0"/>
                  </a:cubicBezTo>
                  <a:lnTo>
                    <a:pt x="331470" y="0"/>
                  </a:lnTo>
                  <a:cubicBezTo>
                    <a:pt x="304449" y="0"/>
                    <a:pt x="282550" y="21900"/>
                    <a:pt x="282550" y="48920"/>
                  </a:cubicBezTo>
                  <a:lnTo>
                    <a:pt x="282550" y="282435"/>
                  </a:lnTo>
                  <a:lnTo>
                    <a:pt x="48806" y="282435"/>
                  </a:lnTo>
                  <a:cubicBezTo>
                    <a:pt x="21820" y="282470"/>
                    <a:pt x="-34" y="304369"/>
                    <a:pt x="0" y="331356"/>
                  </a:cubicBezTo>
                  <a:cubicBezTo>
                    <a:pt x="0" y="331373"/>
                    <a:pt x="0" y="331396"/>
                    <a:pt x="0" y="331413"/>
                  </a:cubicBezTo>
                  <a:lnTo>
                    <a:pt x="0" y="437140"/>
                  </a:lnTo>
                  <a:cubicBezTo>
                    <a:pt x="-29" y="464126"/>
                    <a:pt x="21820" y="486026"/>
                    <a:pt x="48806" y="486061"/>
                  </a:cubicBezTo>
                  <a:cubicBezTo>
                    <a:pt x="48823" y="486061"/>
                    <a:pt x="48846" y="486061"/>
                    <a:pt x="48863" y="486061"/>
                  </a:cubicBezTo>
                  <a:lnTo>
                    <a:pt x="282321" y="486061"/>
                  </a:lnTo>
                  <a:lnTo>
                    <a:pt x="282321" y="719576"/>
                  </a:lnTo>
                  <a:cubicBezTo>
                    <a:pt x="282321" y="746562"/>
                    <a:pt x="304198" y="768439"/>
                    <a:pt x="331184" y="768439"/>
                  </a:cubicBezTo>
                  <a:cubicBezTo>
                    <a:pt x="331201" y="768439"/>
                    <a:pt x="331224" y="768439"/>
                    <a:pt x="331242" y="768439"/>
                  </a:cubicBezTo>
                  <a:lnTo>
                    <a:pt x="436969" y="768439"/>
                  </a:lnTo>
                  <a:cubicBezTo>
                    <a:pt x="463955" y="768473"/>
                    <a:pt x="485855" y="746619"/>
                    <a:pt x="485889" y="719633"/>
                  </a:cubicBezTo>
                  <a:cubicBezTo>
                    <a:pt x="485889" y="719616"/>
                    <a:pt x="485889" y="719593"/>
                    <a:pt x="485889" y="719576"/>
                  </a:cubicBezTo>
                  <a:lnTo>
                    <a:pt x="485889" y="486003"/>
                  </a:lnTo>
                  <a:lnTo>
                    <a:pt x="719404" y="486003"/>
                  </a:lnTo>
                  <a:cubicBezTo>
                    <a:pt x="746390" y="486003"/>
                    <a:pt x="768267" y="464126"/>
                    <a:pt x="768267" y="437140"/>
                  </a:cubicBezTo>
                  <a:cubicBezTo>
                    <a:pt x="768267" y="437123"/>
                    <a:pt x="768267" y="437100"/>
                    <a:pt x="768267" y="437083"/>
                  </a:cubicBezTo>
                  <a:lnTo>
                    <a:pt x="768267" y="331413"/>
                  </a:lnTo>
                  <a:cubicBezTo>
                    <a:pt x="768330" y="304427"/>
                    <a:pt x="746505" y="282498"/>
                    <a:pt x="719519" y="282435"/>
                  </a:cubicBezTo>
                  <a:cubicBezTo>
                    <a:pt x="719479" y="282435"/>
                    <a:pt x="719444" y="282435"/>
                    <a:pt x="719404" y="282435"/>
                  </a:cubicBezTo>
                  <a:close/>
                </a:path>
              </a:pathLst>
            </a:custGeom>
            <a:solidFill>
              <a:schemeClr val="accent5"/>
            </a:solidFill>
            <a:ln w="57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3C6A4B05-D7A6-3947-B549-3C158356D32D}"/>
                </a:ext>
              </a:extLst>
            </p:cNvPr>
            <p:cNvSpPr/>
            <p:nvPr/>
          </p:nvSpPr>
          <p:spPr>
            <a:xfrm>
              <a:off x="5532729" y="1810340"/>
              <a:ext cx="1171003" cy="1171003"/>
            </a:xfrm>
            <a:custGeom>
              <a:avLst/>
              <a:gdLst>
                <a:gd name="connsiteX0" fmla="*/ 585502 w 1171003"/>
                <a:gd name="connsiteY0" fmla="*/ 1171004 h 1171003"/>
                <a:gd name="connsiteX1" fmla="*/ 0 w 1171003"/>
                <a:gd name="connsiteY1" fmla="*/ 585502 h 1171003"/>
                <a:gd name="connsiteX2" fmla="*/ 585502 w 1171003"/>
                <a:gd name="connsiteY2" fmla="*/ 0 h 1171003"/>
                <a:gd name="connsiteX3" fmla="*/ 1171004 w 1171003"/>
                <a:gd name="connsiteY3" fmla="*/ 585502 h 1171003"/>
                <a:gd name="connsiteX4" fmla="*/ 585502 w 1171003"/>
                <a:gd name="connsiteY4" fmla="*/ 1171004 h 1171003"/>
                <a:gd name="connsiteX5" fmla="*/ 585502 w 1171003"/>
                <a:gd name="connsiteY5" fmla="*/ 80010 h 1171003"/>
                <a:gd name="connsiteX6" fmla="*/ 80010 w 1171003"/>
                <a:gd name="connsiteY6" fmla="*/ 585502 h 1171003"/>
                <a:gd name="connsiteX7" fmla="*/ 585502 w 1171003"/>
                <a:gd name="connsiteY7" fmla="*/ 1090994 h 1171003"/>
                <a:gd name="connsiteX8" fmla="*/ 1090994 w 1171003"/>
                <a:gd name="connsiteY8" fmla="*/ 585502 h 1171003"/>
                <a:gd name="connsiteX9" fmla="*/ 585502 w 1171003"/>
                <a:gd name="connsiteY9" fmla="*/ 80010 h 117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003" h="1171003">
                  <a:moveTo>
                    <a:pt x="585502" y="1171004"/>
                  </a:moveTo>
                  <a:cubicBezTo>
                    <a:pt x="262136" y="1171004"/>
                    <a:pt x="0" y="908868"/>
                    <a:pt x="0" y="585502"/>
                  </a:cubicBezTo>
                  <a:cubicBezTo>
                    <a:pt x="0" y="262136"/>
                    <a:pt x="262136" y="0"/>
                    <a:pt x="585502" y="0"/>
                  </a:cubicBezTo>
                  <a:cubicBezTo>
                    <a:pt x="908868" y="0"/>
                    <a:pt x="1171004" y="262136"/>
                    <a:pt x="1171004" y="585502"/>
                  </a:cubicBezTo>
                  <a:cubicBezTo>
                    <a:pt x="1170655" y="908719"/>
                    <a:pt x="908719" y="1170655"/>
                    <a:pt x="585502" y="1171004"/>
                  </a:cubicBezTo>
                  <a:close/>
                  <a:moveTo>
                    <a:pt x="585502" y="80010"/>
                  </a:moveTo>
                  <a:cubicBezTo>
                    <a:pt x="306324" y="80010"/>
                    <a:pt x="80010" y="306324"/>
                    <a:pt x="80010" y="585502"/>
                  </a:cubicBezTo>
                  <a:cubicBezTo>
                    <a:pt x="80010" y="864680"/>
                    <a:pt x="306324" y="1090994"/>
                    <a:pt x="585502" y="1090994"/>
                  </a:cubicBezTo>
                  <a:cubicBezTo>
                    <a:pt x="864679" y="1090994"/>
                    <a:pt x="1090994" y="864680"/>
                    <a:pt x="1090994" y="585502"/>
                  </a:cubicBezTo>
                  <a:cubicBezTo>
                    <a:pt x="1090708" y="306444"/>
                    <a:pt x="864559" y="80296"/>
                    <a:pt x="585502" y="80010"/>
                  </a:cubicBezTo>
                  <a:close/>
                </a:path>
              </a:pathLst>
            </a:custGeom>
            <a:solidFill>
              <a:schemeClr val="bg1"/>
            </a:solidFill>
            <a:ln w="57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6B0482B-DB6F-C947-B977-81F71DD65B69}"/>
                </a:ext>
              </a:extLst>
            </p:cNvPr>
            <p:cNvSpPr/>
            <p:nvPr/>
          </p:nvSpPr>
          <p:spPr>
            <a:xfrm>
              <a:off x="5703665" y="1985162"/>
              <a:ext cx="848391" cy="848391"/>
            </a:xfrm>
            <a:custGeom>
              <a:avLst/>
              <a:gdLst>
                <a:gd name="connsiteX0" fmla="*/ 477088 w 848391"/>
                <a:gd name="connsiteY0" fmla="*/ 848392 h 848391"/>
                <a:gd name="connsiteX1" fmla="*/ 371361 w 848391"/>
                <a:gd name="connsiteY1" fmla="*/ 848392 h 848391"/>
                <a:gd name="connsiteX2" fmla="*/ 282436 w 848391"/>
                <a:gd name="connsiteY2" fmla="*/ 759466 h 848391"/>
                <a:gd name="connsiteX3" fmla="*/ 282436 w 848391"/>
                <a:gd name="connsiteY3" fmla="*/ 565957 h 848391"/>
                <a:gd name="connsiteX4" fmla="*/ 88925 w 848391"/>
                <a:gd name="connsiteY4" fmla="*/ 565957 h 848391"/>
                <a:gd name="connsiteX5" fmla="*/ 0 w 848391"/>
                <a:gd name="connsiteY5" fmla="*/ 477088 h 848391"/>
                <a:gd name="connsiteX6" fmla="*/ 0 w 848391"/>
                <a:gd name="connsiteY6" fmla="*/ 371304 h 848391"/>
                <a:gd name="connsiteX7" fmla="*/ 88925 w 848391"/>
                <a:gd name="connsiteY7" fmla="*/ 282435 h 848391"/>
                <a:gd name="connsiteX8" fmla="*/ 282436 w 848391"/>
                <a:gd name="connsiteY8" fmla="*/ 282435 h 848391"/>
                <a:gd name="connsiteX9" fmla="*/ 282436 w 848391"/>
                <a:gd name="connsiteY9" fmla="*/ 88926 h 848391"/>
                <a:gd name="connsiteX10" fmla="*/ 371361 w 848391"/>
                <a:gd name="connsiteY10" fmla="*/ 0 h 848391"/>
                <a:gd name="connsiteX11" fmla="*/ 477088 w 848391"/>
                <a:gd name="connsiteY11" fmla="*/ 0 h 848391"/>
                <a:gd name="connsiteX12" fmla="*/ 566014 w 848391"/>
                <a:gd name="connsiteY12" fmla="*/ 88926 h 848391"/>
                <a:gd name="connsiteX13" fmla="*/ 566014 w 848391"/>
                <a:gd name="connsiteY13" fmla="*/ 282435 h 848391"/>
                <a:gd name="connsiteX14" fmla="*/ 759524 w 848391"/>
                <a:gd name="connsiteY14" fmla="*/ 282435 h 848391"/>
                <a:gd name="connsiteX15" fmla="*/ 848392 w 848391"/>
                <a:gd name="connsiteY15" fmla="*/ 371304 h 848391"/>
                <a:gd name="connsiteX16" fmla="*/ 848392 w 848391"/>
                <a:gd name="connsiteY16" fmla="*/ 477088 h 848391"/>
                <a:gd name="connsiteX17" fmla="*/ 759524 w 848391"/>
                <a:gd name="connsiteY17" fmla="*/ 565957 h 848391"/>
                <a:gd name="connsiteX18" fmla="*/ 566014 w 848391"/>
                <a:gd name="connsiteY18" fmla="*/ 565957 h 848391"/>
                <a:gd name="connsiteX19" fmla="*/ 566014 w 848391"/>
                <a:gd name="connsiteY19" fmla="*/ 759466 h 848391"/>
                <a:gd name="connsiteX20" fmla="*/ 477088 w 848391"/>
                <a:gd name="connsiteY20" fmla="*/ 848392 h 848391"/>
                <a:gd name="connsiteX21" fmla="*/ 88925 w 848391"/>
                <a:gd name="connsiteY21" fmla="*/ 362617 h 848391"/>
                <a:gd name="connsiteX22" fmla="*/ 80010 w 848391"/>
                <a:gd name="connsiteY22" fmla="*/ 371475 h 848391"/>
                <a:gd name="connsiteX23" fmla="*/ 80010 w 848391"/>
                <a:gd name="connsiteY23" fmla="*/ 477260 h 848391"/>
                <a:gd name="connsiteX24" fmla="*/ 88925 w 848391"/>
                <a:gd name="connsiteY24" fmla="*/ 486118 h 848391"/>
                <a:gd name="connsiteX25" fmla="*/ 322441 w 848391"/>
                <a:gd name="connsiteY25" fmla="*/ 486118 h 848391"/>
                <a:gd name="connsiteX26" fmla="*/ 362446 w 848391"/>
                <a:gd name="connsiteY26" fmla="*/ 526123 h 848391"/>
                <a:gd name="connsiteX27" fmla="*/ 362446 w 848391"/>
                <a:gd name="connsiteY27" fmla="*/ 759638 h 848391"/>
                <a:gd name="connsiteX28" fmla="*/ 371361 w 848391"/>
                <a:gd name="connsiteY28" fmla="*/ 768553 h 848391"/>
                <a:gd name="connsiteX29" fmla="*/ 477088 w 848391"/>
                <a:gd name="connsiteY29" fmla="*/ 768553 h 848391"/>
                <a:gd name="connsiteX30" fmla="*/ 486004 w 848391"/>
                <a:gd name="connsiteY30" fmla="*/ 759638 h 848391"/>
                <a:gd name="connsiteX31" fmla="*/ 486004 w 848391"/>
                <a:gd name="connsiteY31" fmla="*/ 525952 h 848391"/>
                <a:gd name="connsiteX32" fmla="*/ 526009 w 848391"/>
                <a:gd name="connsiteY32" fmla="*/ 485947 h 848391"/>
                <a:gd name="connsiteX33" fmla="*/ 759524 w 848391"/>
                <a:gd name="connsiteY33" fmla="*/ 485947 h 848391"/>
                <a:gd name="connsiteX34" fmla="*/ 768382 w 848391"/>
                <a:gd name="connsiteY34" fmla="*/ 477088 h 848391"/>
                <a:gd name="connsiteX35" fmla="*/ 768382 w 848391"/>
                <a:gd name="connsiteY35" fmla="*/ 371304 h 848391"/>
                <a:gd name="connsiteX36" fmla="*/ 759524 w 848391"/>
                <a:gd name="connsiteY36" fmla="*/ 362445 h 848391"/>
                <a:gd name="connsiteX37" fmla="*/ 526009 w 848391"/>
                <a:gd name="connsiteY37" fmla="*/ 362445 h 848391"/>
                <a:gd name="connsiteX38" fmla="*/ 486004 w 848391"/>
                <a:gd name="connsiteY38" fmla="*/ 322440 h 848391"/>
                <a:gd name="connsiteX39" fmla="*/ 486004 w 848391"/>
                <a:gd name="connsiteY39" fmla="*/ 88926 h 848391"/>
                <a:gd name="connsiteX40" fmla="*/ 477088 w 848391"/>
                <a:gd name="connsiteY40" fmla="*/ 80010 h 848391"/>
                <a:gd name="connsiteX41" fmla="*/ 371361 w 848391"/>
                <a:gd name="connsiteY41" fmla="*/ 80010 h 848391"/>
                <a:gd name="connsiteX42" fmla="*/ 362446 w 848391"/>
                <a:gd name="connsiteY42" fmla="*/ 88926 h 848391"/>
                <a:gd name="connsiteX43" fmla="*/ 362446 w 848391"/>
                <a:gd name="connsiteY43" fmla="*/ 322440 h 848391"/>
                <a:gd name="connsiteX44" fmla="*/ 322441 w 848391"/>
                <a:gd name="connsiteY44" fmla="*/ 362445 h 84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48391" h="848391">
                  <a:moveTo>
                    <a:pt x="477088" y="848392"/>
                  </a:moveTo>
                  <a:lnTo>
                    <a:pt x="371361" y="848392"/>
                  </a:lnTo>
                  <a:cubicBezTo>
                    <a:pt x="322275" y="848329"/>
                    <a:pt x="282498" y="808553"/>
                    <a:pt x="282436" y="759466"/>
                  </a:cubicBezTo>
                  <a:lnTo>
                    <a:pt x="282436" y="565957"/>
                  </a:lnTo>
                  <a:lnTo>
                    <a:pt x="88925" y="565957"/>
                  </a:lnTo>
                  <a:cubicBezTo>
                    <a:pt x="39862" y="565894"/>
                    <a:pt x="97" y="526152"/>
                    <a:pt x="0" y="477088"/>
                  </a:cubicBezTo>
                  <a:lnTo>
                    <a:pt x="0" y="371304"/>
                  </a:lnTo>
                  <a:cubicBezTo>
                    <a:pt x="97" y="322240"/>
                    <a:pt x="39862" y="282498"/>
                    <a:pt x="88925" y="282435"/>
                  </a:cubicBezTo>
                  <a:lnTo>
                    <a:pt x="282436" y="282435"/>
                  </a:lnTo>
                  <a:lnTo>
                    <a:pt x="282436" y="88926"/>
                  </a:lnTo>
                  <a:cubicBezTo>
                    <a:pt x="282498" y="39839"/>
                    <a:pt x="322275" y="63"/>
                    <a:pt x="371361" y="0"/>
                  </a:cubicBezTo>
                  <a:lnTo>
                    <a:pt x="477088" y="0"/>
                  </a:lnTo>
                  <a:cubicBezTo>
                    <a:pt x="526175" y="63"/>
                    <a:pt x="565951" y="39839"/>
                    <a:pt x="566014" y="88926"/>
                  </a:cubicBezTo>
                  <a:lnTo>
                    <a:pt x="566014" y="282435"/>
                  </a:lnTo>
                  <a:lnTo>
                    <a:pt x="759524" y="282435"/>
                  </a:lnTo>
                  <a:cubicBezTo>
                    <a:pt x="808576" y="282498"/>
                    <a:pt x="848329" y="322252"/>
                    <a:pt x="848392" y="371304"/>
                  </a:cubicBezTo>
                  <a:lnTo>
                    <a:pt x="848392" y="477088"/>
                  </a:lnTo>
                  <a:cubicBezTo>
                    <a:pt x="848329" y="526140"/>
                    <a:pt x="808576" y="565894"/>
                    <a:pt x="759524" y="565957"/>
                  </a:cubicBezTo>
                  <a:lnTo>
                    <a:pt x="566014" y="565957"/>
                  </a:lnTo>
                  <a:lnTo>
                    <a:pt x="566014" y="759466"/>
                  </a:lnTo>
                  <a:cubicBezTo>
                    <a:pt x="565951" y="808553"/>
                    <a:pt x="526175" y="848329"/>
                    <a:pt x="477088" y="848392"/>
                  </a:cubicBezTo>
                  <a:close/>
                  <a:moveTo>
                    <a:pt x="88925" y="362617"/>
                  </a:moveTo>
                  <a:cubicBezTo>
                    <a:pt x="84022" y="362617"/>
                    <a:pt x="80039" y="366572"/>
                    <a:pt x="80010" y="371475"/>
                  </a:cubicBezTo>
                  <a:lnTo>
                    <a:pt x="80010" y="477260"/>
                  </a:lnTo>
                  <a:cubicBezTo>
                    <a:pt x="80039" y="482163"/>
                    <a:pt x="84022" y="486118"/>
                    <a:pt x="88925" y="486118"/>
                  </a:cubicBezTo>
                  <a:lnTo>
                    <a:pt x="322441" y="486118"/>
                  </a:lnTo>
                  <a:cubicBezTo>
                    <a:pt x="344535" y="486118"/>
                    <a:pt x="362446" y="504029"/>
                    <a:pt x="362446" y="526123"/>
                  </a:cubicBezTo>
                  <a:lnTo>
                    <a:pt x="362446" y="759638"/>
                  </a:lnTo>
                  <a:cubicBezTo>
                    <a:pt x="362446" y="764564"/>
                    <a:pt x="366435" y="768553"/>
                    <a:pt x="371361" y="768553"/>
                  </a:cubicBezTo>
                  <a:lnTo>
                    <a:pt x="477088" y="768553"/>
                  </a:lnTo>
                  <a:cubicBezTo>
                    <a:pt x="482015" y="768553"/>
                    <a:pt x="486004" y="764564"/>
                    <a:pt x="486004" y="759638"/>
                  </a:cubicBezTo>
                  <a:lnTo>
                    <a:pt x="486004" y="525952"/>
                  </a:lnTo>
                  <a:cubicBezTo>
                    <a:pt x="486004" y="503857"/>
                    <a:pt x="503914" y="485947"/>
                    <a:pt x="526009" y="485947"/>
                  </a:cubicBezTo>
                  <a:lnTo>
                    <a:pt x="759524" y="485947"/>
                  </a:lnTo>
                  <a:cubicBezTo>
                    <a:pt x="764404" y="485918"/>
                    <a:pt x="768353" y="481969"/>
                    <a:pt x="768382" y="477088"/>
                  </a:cubicBezTo>
                  <a:lnTo>
                    <a:pt x="768382" y="371304"/>
                  </a:lnTo>
                  <a:cubicBezTo>
                    <a:pt x="768353" y="366423"/>
                    <a:pt x="764404" y="362474"/>
                    <a:pt x="759524" y="362445"/>
                  </a:cubicBezTo>
                  <a:lnTo>
                    <a:pt x="526009" y="362445"/>
                  </a:lnTo>
                  <a:cubicBezTo>
                    <a:pt x="503914" y="362445"/>
                    <a:pt x="486004" y="344535"/>
                    <a:pt x="486004" y="322440"/>
                  </a:cubicBezTo>
                  <a:lnTo>
                    <a:pt x="486004" y="88926"/>
                  </a:lnTo>
                  <a:cubicBezTo>
                    <a:pt x="486004" y="83999"/>
                    <a:pt x="482015" y="80010"/>
                    <a:pt x="477088" y="80010"/>
                  </a:cubicBezTo>
                  <a:lnTo>
                    <a:pt x="371361" y="80010"/>
                  </a:lnTo>
                  <a:cubicBezTo>
                    <a:pt x="366435" y="80010"/>
                    <a:pt x="362446" y="83999"/>
                    <a:pt x="362446" y="88926"/>
                  </a:cubicBezTo>
                  <a:lnTo>
                    <a:pt x="362446" y="322440"/>
                  </a:lnTo>
                  <a:cubicBezTo>
                    <a:pt x="362446" y="344535"/>
                    <a:pt x="344535" y="362445"/>
                    <a:pt x="322441" y="362445"/>
                  </a:cubicBezTo>
                  <a:close/>
                </a:path>
              </a:pathLst>
            </a:custGeom>
            <a:solidFill>
              <a:schemeClr val="bg1"/>
            </a:solidFill>
            <a:ln w="5715"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3F160C28-483D-42AB-9DB5-EFF027847762}"/>
              </a:ext>
            </a:extLst>
          </p:cNvPr>
          <p:cNvGrpSpPr/>
          <p:nvPr/>
        </p:nvGrpSpPr>
        <p:grpSpPr>
          <a:xfrm>
            <a:off x="7798000" y="5135637"/>
            <a:ext cx="2525870" cy="811043"/>
            <a:chOff x="7798000" y="5135637"/>
            <a:chExt cx="2525870" cy="811043"/>
          </a:xfrm>
        </p:grpSpPr>
        <p:pic>
          <p:nvPicPr>
            <p:cNvPr id="59" name="Picture 58">
              <a:extLst>
                <a:ext uri="{FF2B5EF4-FFF2-40B4-BE49-F238E27FC236}">
                  <a16:creationId xmlns:a16="http://schemas.microsoft.com/office/drawing/2014/main" id="{6BCFF4B7-5B47-4909-A583-C4BFD7BE619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3841"/>
            <a:stretch/>
          </p:blipFill>
          <p:spPr>
            <a:xfrm>
              <a:off x="7798000" y="5135637"/>
              <a:ext cx="551617" cy="811043"/>
            </a:xfrm>
            <a:prstGeom prst="rect">
              <a:avLst/>
            </a:prstGeom>
          </p:spPr>
        </p:pic>
        <p:pic>
          <p:nvPicPr>
            <p:cNvPr id="60" name="Picture 59">
              <a:extLst>
                <a:ext uri="{FF2B5EF4-FFF2-40B4-BE49-F238E27FC236}">
                  <a16:creationId xmlns:a16="http://schemas.microsoft.com/office/drawing/2014/main" id="{9291601C-2062-426F-91CF-35899F6460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6232"/>
            <a:stretch/>
          </p:blipFill>
          <p:spPr>
            <a:xfrm>
              <a:off x="8593638" y="5210264"/>
              <a:ext cx="816150" cy="661788"/>
            </a:xfrm>
            <a:prstGeom prst="rect">
              <a:avLst/>
            </a:prstGeom>
          </p:spPr>
        </p:pic>
        <p:pic>
          <p:nvPicPr>
            <p:cNvPr id="62" name="Picture 61">
              <a:extLst>
                <a:ext uri="{FF2B5EF4-FFF2-40B4-BE49-F238E27FC236}">
                  <a16:creationId xmlns:a16="http://schemas.microsoft.com/office/drawing/2014/main" id="{9097D2F3-1BA7-433F-A583-784456FA2BF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826" t="4770" r="1807" b="27629"/>
            <a:stretch/>
          </p:blipFill>
          <p:spPr>
            <a:xfrm>
              <a:off x="9653808" y="5185150"/>
              <a:ext cx="670062" cy="712017"/>
            </a:xfrm>
            <a:prstGeom prst="rect">
              <a:avLst/>
            </a:prstGeom>
          </p:spPr>
        </p:pic>
      </p:grpSp>
      <p:sp>
        <p:nvSpPr>
          <p:cNvPr id="79" name="Content Placeholder 4">
            <a:extLst>
              <a:ext uri="{FF2B5EF4-FFF2-40B4-BE49-F238E27FC236}">
                <a16:creationId xmlns:a16="http://schemas.microsoft.com/office/drawing/2014/main" id="{A7081E6E-E427-6949-BE02-15F39DA8A90B}"/>
              </a:ext>
            </a:extLst>
          </p:cNvPr>
          <p:cNvSpPr txBox="1">
            <a:spLocks/>
          </p:cNvSpPr>
          <p:nvPr/>
        </p:nvSpPr>
        <p:spPr>
          <a:xfrm>
            <a:off x="185195" y="1795522"/>
            <a:ext cx="5661084" cy="413994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bg1"/>
              </a:buClr>
              <a:buFontTx/>
              <a:buNone/>
              <a:defRPr sz="2200" b="1" kern="1200">
                <a:solidFill>
                  <a:schemeClr val="bg1"/>
                </a:solidFill>
                <a:latin typeface="Arial" panose="020B0604020202020204" pitchFamily="34" charset="0"/>
                <a:ea typeface="+mn-ea"/>
                <a:cs typeface="Arial" panose="020B0604020202020204" pitchFamily="34" charset="0"/>
              </a:defRPr>
            </a:lvl1pPr>
            <a:lvl2pPr marL="233363" indent="-223838" algn="l" defTabSz="914400" rtl="0" eaLnBrk="1" latinLnBrk="0" hangingPunct="1">
              <a:lnSpc>
                <a:spcPct val="100000"/>
              </a:lnSpc>
              <a:spcBef>
                <a:spcPts val="500"/>
              </a:spcBef>
              <a:spcAft>
                <a:spcPts val="0"/>
              </a:spcAft>
              <a:buClr>
                <a:schemeClr val="bg1"/>
              </a:buClr>
              <a:buSzPct val="100000"/>
              <a:buFont typeface="Wingdings" pitchFamily="2" charset="2"/>
              <a:buChar char="§"/>
              <a:tabLst/>
              <a:defRPr sz="2000" kern="1200">
                <a:solidFill>
                  <a:schemeClr val="bg1"/>
                </a:solidFill>
                <a:latin typeface="Arial" panose="020B0604020202020204" pitchFamily="34" charset="0"/>
                <a:ea typeface="+mn-ea"/>
                <a:cs typeface="Arial" panose="020B0604020202020204" pitchFamily="34" charset="0"/>
              </a:defRPr>
            </a:lvl2pPr>
            <a:lvl3pPr marL="400050" indent="-168275" algn="l" defTabSz="914400" rtl="0" eaLnBrk="1" latinLnBrk="0" hangingPunct="1">
              <a:lnSpc>
                <a:spcPct val="100000"/>
              </a:lnSpc>
              <a:spcBef>
                <a:spcPts val="500"/>
              </a:spcBef>
              <a:spcAft>
                <a:spcPts val="0"/>
              </a:spcAft>
              <a:buClr>
                <a:schemeClr val="bg1"/>
              </a:buClr>
              <a:buSzPct val="100000"/>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3pPr>
            <a:lvl4pPr marL="635000" indent="-234950" algn="l" defTabSz="914400" rtl="0" eaLnBrk="1" latinLnBrk="0" hangingPunct="1">
              <a:lnSpc>
                <a:spcPct val="100000"/>
              </a:lnSpc>
              <a:spcBef>
                <a:spcPts val="500"/>
              </a:spcBef>
              <a:buClr>
                <a:schemeClr val="bg1"/>
              </a:buClr>
              <a:buSzPct val="115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4pPr>
            <a:lvl5pPr marL="914400" indent="-231775" algn="l" defTabSz="914400" rtl="0" eaLnBrk="1" latinLnBrk="0" hangingPunct="1">
              <a:lnSpc>
                <a:spcPct val="100000"/>
              </a:lnSpc>
              <a:spcBef>
                <a:spcPts val="500"/>
              </a:spcBef>
              <a:buClr>
                <a:schemeClr val="accent1"/>
              </a:buClr>
              <a:buSzPct val="115000"/>
              <a:buFont typeface="Arial" panose="020B0604020202020204" pitchFamily="34" charset="0"/>
              <a:buChar char="−"/>
              <a:tabLst/>
              <a:defRPr sz="20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chemeClr val="accent2"/>
              </a:buClr>
            </a:pPr>
            <a:r>
              <a:rPr lang="en-US" sz="2000" dirty="0">
                <a:solidFill>
                  <a:schemeClr val="accent2"/>
                </a:solidFill>
              </a:rPr>
              <a:t>Specialty Pharmacy</a:t>
            </a:r>
          </a:p>
          <a:p>
            <a:pPr marL="9525" lvl="1" indent="0">
              <a:spcBef>
                <a:spcPts val="0"/>
              </a:spcBef>
              <a:buClr>
                <a:schemeClr val="accent2"/>
              </a:buClr>
              <a:buNone/>
            </a:pPr>
            <a:r>
              <a:rPr lang="en-US" sz="1800" dirty="0">
                <a:solidFill>
                  <a:schemeClr val="accent2"/>
                </a:solidFill>
              </a:rPr>
              <a:t>Less than 2% of members are driving more than 50% of plan costs – we take great care of these patients</a:t>
            </a:r>
          </a:p>
          <a:p>
            <a:pPr>
              <a:spcBef>
                <a:spcPts val="1200"/>
              </a:spcBef>
              <a:buClr>
                <a:schemeClr val="accent2"/>
              </a:buClr>
            </a:pPr>
            <a:r>
              <a:rPr lang="en-US" sz="2000" dirty="0">
                <a:solidFill>
                  <a:schemeClr val="accent2"/>
                </a:solidFill>
              </a:rPr>
              <a:t>Mail Order Pharmacy</a:t>
            </a:r>
          </a:p>
          <a:p>
            <a:pPr marL="9525" lvl="1" indent="0">
              <a:spcBef>
                <a:spcPts val="0"/>
              </a:spcBef>
              <a:buClr>
                <a:schemeClr val="accent2"/>
              </a:buClr>
              <a:buNone/>
            </a:pPr>
            <a:r>
              <a:rPr lang="en-US" sz="1800" dirty="0">
                <a:solidFill>
                  <a:schemeClr val="accent2"/>
                </a:solidFill>
              </a:rPr>
              <a:t>Today, more than ever, consumers appreciate the convenience of home delivery for their medications </a:t>
            </a:r>
          </a:p>
          <a:p>
            <a:pPr>
              <a:spcBef>
                <a:spcPts val="1200"/>
              </a:spcBef>
              <a:buClr>
                <a:schemeClr val="accent2"/>
              </a:buClr>
            </a:pPr>
            <a:r>
              <a:rPr lang="en-US" sz="2000" dirty="0">
                <a:solidFill>
                  <a:schemeClr val="accent2"/>
                </a:solidFill>
              </a:rPr>
              <a:t>Clinical Programs</a:t>
            </a:r>
          </a:p>
          <a:p>
            <a:pPr marL="9525" lvl="1" indent="0">
              <a:spcBef>
                <a:spcPts val="0"/>
              </a:spcBef>
              <a:buClr>
                <a:schemeClr val="accent2"/>
              </a:buClr>
              <a:buNone/>
            </a:pPr>
            <a:r>
              <a:rPr lang="en-US" sz="1800" dirty="0">
                <a:solidFill>
                  <a:schemeClr val="accent2"/>
                </a:solidFill>
              </a:rPr>
              <a:t>Helping to make sure members get the right drug at the best possible cost</a:t>
            </a:r>
          </a:p>
          <a:p>
            <a:pPr>
              <a:spcBef>
                <a:spcPts val="1200"/>
              </a:spcBef>
              <a:buClr>
                <a:schemeClr val="accent2"/>
              </a:buClr>
            </a:pPr>
            <a:r>
              <a:rPr lang="en-US" sz="2000" dirty="0">
                <a:solidFill>
                  <a:schemeClr val="accent2"/>
                </a:solidFill>
              </a:rPr>
              <a:t>Member Services</a:t>
            </a:r>
          </a:p>
          <a:p>
            <a:pPr marL="9525" lvl="1" indent="0">
              <a:spcBef>
                <a:spcPts val="0"/>
              </a:spcBef>
              <a:buClr>
                <a:schemeClr val="accent2"/>
              </a:buClr>
              <a:buNone/>
            </a:pPr>
            <a:r>
              <a:rPr lang="en-US" sz="1800" dirty="0">
                <a:solidFill>
                  <a:schemeClr val="accent2"/>
                </a:solidFill>
              </a:rPr>
              <a:t>Helping members get the most value from their pharmacy benefits</a:t>
            </a:r>
          </a:p>
        </p:txBody>
      </p:sp>
      <p:sp>
        <p:nvSpPr>
          <p:cNvPr id="80" name="Content Placeholder 5">
            <a:extLst>
              <a:ext uri="{FF2B5EF4-FFF2-40B4-BE49-F238E27FC236}">
                <a16:creationId xmlns:a16="http://schemas.microsoft.com/office/drawing/2014/main" id="{2B65EEB1-4B3C-1A42-AFC1-654DD52C8D7E}"/>
              </a:ext>
            </a:extLst>
          </p:cNvPr>
          <p:cNvSpPr txBox="1">
            <a:spLocks/>
          </p:cNvSpPr>
          <p:nvPr/>
        </p:nvSpPr>
        <p:spPr>
          <a:xfrm>
            <a:off x="5990896" y="1795522"/>
            <a:ext cx="6201103" cy="3651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05E0A2"/>
              </a:buClr>
              <a:buFontTx/>
              <a:buNone/>
              <a:defRPr sz="2200" b="1" kern="1200">
                <a:solidFill>
                  <a:schemeClr val="bg1"/>
                </a:solidFill>
                <a:latin typeface="Arial" panose="020B0604020202020204" pitchFamily="34" charset="0"/>
                <a:ea typeface="+mn-ea"/>
                <a:cs typeface="Arial" panose="020B0604020202020204" pitchFamily="34" charset="0"/>
              </a:defRPr>
            </a:lvl1pPr>
            <a:lvl2pPr marL="233363" indent="-223838" algn="l" defTabSz="914400" rtl="0" eaLnBrk="1" latinLnBrk="0" hangingPunct="1">
              <a:lnSpc>
                <a:spcPct val="100000"/>
              </a:lnSpc>
              <a:spcBef>
                <a:spcPts val="500"/>
              </a:spcBef>
              <a:spcAft>
                <a:spcPts val="0"/>
              </a:spcAft>
              <a:buClr>
                <a:schemeClr val="accent1"/>
              </a:buClr>
              <a:buSzPct val="100000"/>
              <a:buFont typeface="Wingdings" pitchFamily="2" charset="2"/>
              <a:buChar char="§"/>
              <a:tabLst/>
              <a:defRPr sz="2000" kern="1200">
                <a:solidFill>
                  <a:schemeClr val="bg1"/>
                </a:solidFill>
                <a:latin typeface="Arial" panose="020B0604020202020204" pitchFamily="34" charset="0"/>
                <a:ea typeface="+mn-ea"/>
                <a:cs typeface="Arial" panose="020B0604020202020204" pitchFamily="34" charset="0"/>
              </a:defRPr>
            </a:lvl2pPr>
            <a:lvl3pPr marL="400050" indent="-168275" algn="l" defTabSz="914400" rtl="0" eaLnBrk="1" latinLnBrk="0" hangingPunct="1">
              <a:lnSpc>
                <a:spcPct val="100000"/>
              </a:lnSpc>
              <a:spcBef>
                <a:spcPts val="500"/>
              </a:spcBef>
              <a:spcAft>
                <a:spcPts val="0"/>
              </a:spcAft>
              <a:buClr>
                <a:schemeClr val="accent1"/>
              </a:buClr>
              <a:buSzPct val="100000"/>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3pPr>
            <a:lvl4pPr marL="635000" indent="-234950" algn="l" defTabSz="914400" rtl="0" eaLnBrk="1" latinLnBrk="0" hangingPunct="1">
              <a:lnSpc>
                <a:spcPct val="100000"/>
              </a:lnSpc>
              <a:spcBef>
                <a:spcPts val="500"/>
              </a:spcBef>
              <a:buClr>
                <a:srgbClr val="05E0A2"/>
              </a:buClr>
              <a:buSzPct val="115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4pPr>
            <a:lvl5pPr marL="914400" indent="-231775" algn="l" defTabSz="914400" rtl="0" eaLnBrk="1" latinLnBrk="0" hangingPunct="1">
              <a:lnSpc>
                <a:spcPct val="100000"/>
              </a:lnSpc>
              <a:spcBef>
                <a:spcPts val="500"/>
              </a:spcBef>
              <a:buClr>
                <a:schemeClr val="accent1"/>
              </a:buClr>
              <a:buSzPct val="115000"/>
              <a:buFont typeface="Arial" panose="020B0604020202020204" pitchFamily="34" charset="0"/>
              <a:buChar char="−"/>
              <a:tabLst/>
              <a:defRPr sz="20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PBM Services</a:t>
            </a:r>
          </a:p>
        </p:txBody>
      </p:sp>
      <p:sp>
        <p:nvSpPr>
          <p:cNvPr id="81" name="TextBox 80">
            <a:extLst>
              <a:ext uri="{FF2B5EF4-FFF2-40B4-BE49-F238E27FC236}">
                <a16:creationId xmlns:a16="http://schemas.microsoft.com/office/drawing/2014/main" id="{357E7B77-6283-F44A-9D62-E89FC94325D5}"/>
              </a:ext>
            </a:extLst>
          </p:cNvPr>
          <p:cNvSpPr txBox="1"/>
          <p:nvPr/>
        </p:nvSpPr>
        <p:spPr>
          <a:xfrm>
            <a:off x="7461776" y="2627786"/>
            <a:ext cx="2141621" cy="1015663"/>
          </a:xfrm>
          <a:prstGeom prst="rect">
            <a:avLst/>
          </a:prstGeom>
          <a:noFill/>
        </p:spPr>
        <p:txBody>
          <a:bodyPr wrap="square" rtlCol="0">
            <a:spAutoFit/>
          </a:bodyPr>
          <a:lstStyle/>
          <a:p>
            <a:r>
              <a:rPr lang="en-US" sz="2000" b="1" dirty="0">
                <a:solidFill>
                  <a:srgbClr val="FFFFFF"/>
                </a:solidFill>
                <a:latin typeface="Arial" panose="020B0604020202020204" pitchFamily="34" charset="0"/>
                <a:cs typeface="Arial" panose="020B0604020202020204" pitchFamily="34" charset="0"/>
              </a:rPr>
              <a:t>Mail Order Pharmacy</a:t>
            </a:r>
          </a:p>
          <a:p>
            <a:endParaRPr lang="en-US" sz="20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0E0A334C-A4B7-C94F-8FB5-CE8C355FEC6B}"/>
              </a:ext>
            </a:extLst>
          </p:cNvPr>
          <p:cNvSpPr txBox="1"/>
          <p:nvPr/>
        </p:nvSpPr>
        <p:spPr>
          <a:xfrm>
            <a:off x="10305459" y="2627786"/>
            <a:ext cx="2141621" cy="1015663"/>
          </a:xfrm>
          <a:prstGeom prst="rect">
            <a:avLst/>
          </a:prstGeom>
          <a:noFill/>
        </p:spPr>
        <p:txBody>
          <a:bodyPr wrap="square" rtlCol="0">
            <a:spAutoFit/>
          </a:bodyPr>
          <a:lstStyle/>
          <a:p>
            <a:r>
              <a:rPr lang="en-US" sz="2000" b="1" dirty="0">
                <a:solidFill>
                  <a:srgbClr val="FFFFFF"/>
                </a:solidFill>
                <a:latin typeface="Arial" panose="020B0604020202020204" pitchFamily="34" charset="0"/>
                <a:cs typeface="Arial" panose="020B0604020202020204" pitchFamily="34" charset="0"/>
              </a:rPr>
              <a:t>Specialty Pharmacy</a:t>
            </a:r>
          </a:p>
          <a:p>
            <a:endParaRPr lang="en-US" sz="2000"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10E33999-DD29-AE42-AD7F-CCEBB5A411EB}"/>
              </a:ext>
            </a:extLst>
          </p:cNvPr>
          <p:cNvSpPr txBox="1"/>
          <p:nvPr/>
        </p:nvSpPr>
        <p:spPr>
          <a:xfrm>
            <a:off x="7461776" y="3835083"/>
            <a:ext cx="2141621" cy="1015663"/>
          </a:xfrm>
          <a:prstGeom prst="rect">
            <a:avLst/>
          </a:prstGeom>
          <a:noFill/>
        </p:spPr>
        <p:txBody>
          <a:bodyPr wrap="square" rtlCol="0">
            <a:spAutoFit/>
          </a:bodyPr>
          <a:lstStyle/>
          <a:p>
            <a:r>
              <a:rPr lang="en-US" sz="2000" b="1" dirty="0">
                <a:solidFill>
                  <a:srgbClr val="FFFFFF"/>
                </a:solidFill>
                <a:latin typeface="Arial" panose="020B0604020202020204" pitchFamily="34" charset="0"/>
                <a:cs typeface="Arial" panose="020B0604020202020204" pitchFamily="34" charset="0"/>
              </a:rPr>
              <a:t>Clinical Programs</a:t>
            </a:r>
          </a:p>
          <a:p>
            <a:endParaRPr lang="en-US" sz="20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87DADD3-012B-6F47-8093-902E71A35B6A}"/>
              </a:ext>
            </a:extLst>
          </p:cNvPr>
          <p:cNvSpPr txBox="1"/>
          <p:nvPr/>
        </p:nvSpPr>
        <p:spPr>
          <a:xfrm>
            <a:off x="10305459" y="3835083"/>
            <a:ext cx="2141621" cy="1015663"/>
          </a:xfrm>
          <a:prstGeom prst="rect">
            <a:avLst/>
          </a:prstGeom>
          <a:noFill/>
        </p:spPr>
        <p:txBody>
          <a:bodyPr wrap="square" rtlCol="0">
            <a:spAutoFit/>
          </a:bodyPr>
          <a:lstStyle/>
          <a:p>
            <a:r>
              <a:rPr lang="en-US" sz="2000" b="1" dirty="0">
                <a:solidFill>
                  <a:srgbClr val="FFFFFF"/>
                </a:solidFill>
                <a:latin typeface="Arial" panose="020B0604020202020204" pitchFamily="34" charset="0"/>
                <a:cs typeface="Arial" panose="020B0604020202020204" pitchFamily="34" charset="0"/>
              </a:rPr>
              <a:t>Member Services</a:t>
            </a:r>
          </a:p>
          <a:p>
            <a:endParaRPr lang="en-US" sz="2000" dirty="0">
              <a:latin typeface="Arial" panose="020B0604020202020204" pitchFamily="34" charset="0"/>
              <a:cs typeface="Arial" panose="020B0604020202020204" pitchFamily="34" charset="0"/>
            </a:endParaRPr>
          </a:p>
        </p:txBody>
      </p:sp>
      <p:sp>
        <p:nvSpPr>
          <p:cNvPr id="12" name="Slide Number Placeholder 11">
            <a:extLst>
              <a:ext uri="{FF2B5EF4-FFF2-40B4-BE49-F238E27FC236}">
                <a16:creationId xmlns:a16="http://schemas.microsoft.com/office/drawing/2014/main" id="{DA567176-3FBE-594E-B740-BB6ADC81F365}"/>
              </a:ext>
            </a:extLst>
          </p:cNvPr>
          <p:cNvSpPr>
            <a:spLocks noGrp="1"/>
          </p:cNvSpPr>
          <p:nvPr>
            <p:ph type="sldNum" sz="quarter" idx="12"/>
          </p:nvPr>
        </p:nvSpPr>
        <p:spPr/>
        <p:txBody>
          <a:bodyPr/>
          <a:lstStyle/>
          <a:p>
            <a:pPr algn="l"/>
            <a:fld id="{73767C92-62D0-5C47-8288-C299F896D86F}" type="slidenum">
              <a:rPr lang="en-US" smtClean="0"/>
              <a:pPr algn="l"/>
              <a:t>18</a:t>
            </a:fld>
            <a:endParaRPr lang="en-US" dirty="0"/>
          </a:p>
        </p:txBody>
      </p:sp>
    </p:spTree>
    <p:extLst>
      <p:ext uri="{BB962C8B-B14F-4D97-AF65-F5344CB8AC3E}">
        <p14:creationId xmlns:p14="http://schemas.microsoft.com/office/powerpoint/2010/main" val="317837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81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71FE-C5FC-6946-862C-1278A76225A0}"/>
              </a:ext>
            </a:extLst>
          </p:cNvPr>
          <p:cNvSpPr>
            <a:spLocks noGrp="1"/>
          </p:cNvSpPr>
          <p:nvPr>
            <p:ph type="title"/>
          </p:nvPr>
        </p:nvSpPr>
        <p:spPr/>
        <p:txBody>
          <a:bodyPr/>
          <a:lstStyle/>
          <a:p>
            <a:r>
              <a:rPr lang="en-US" dirty="0"/>
              <a:t>Why is Pharmacy Benefit Management Needed?</a:t>
            </a:r>
          </a:p>
        </p:txBody>
      </p:sp>
      <p:sp>
        <p:nvSpPr>
          <p:cNvPr id="3" name="Footer Placeholder 2">
            <a:extLst>
              <a:ext uri="{FF2B5EF4-FFF2-40B4-BE49-F238E27FC236}">
                <a16:creationId xmlns:a16="http://schemas.microsoft.com/office/drawing/2014/main" id="{D1EB6DF8-3DBF-3542-BEEE-FE2FED15EFDD}"/>
              </a:ext>
            </a:extLst>
          </p:cNvPr>
          <p:cNvSpPr>
            <a:spLocks noGrp="1"/>
          </p:cNvSpPr>
          <p:nvPr>
            <p:ph type="ftr" sz="quarter" idx="11"/>
          </p:nvPr>
        </p:nvSpPr>
        <p:spPr/>
        <p:txBody>
          <a:bodyPr/>
          <a:lstStyle/>
          <a:p>
            <a:r>
              <a:rPr lang="en-US" dirty="0"/>
              <a:t>©2021 WellDyne – Proprietary &amp; Confidential</a:t>
            </a:r>
          </a:p>
        </p:txBody>
      </p:sp>
      <p:sp>
        <p:nvSpPr>
          <p:cNvPr id="4" name="Slide Number Placeholder 3">
            <a:extLst>
              <a:ext uri="{FF2B5EF4-FFF2-40B4-BE49-F238E27FC236}">
                <a16:creationId xmlns:a16="http://schemas.microsoft.com/office/drawing/2014/main" id="{754B6075-348E-A644-992E-AB5E8B3D2887}"/>
              </a:ext>
            </a:extLst>
          </p:cNvPr>
          <p:cNvSpPr>
            <a:spLocks noGrp="1"/>
          </p:cNvSpPr>
          <p:nvPr>
            <p:ph type="sldNum" sz="quarter" idx="12"/>
          </p:nvPr>
        </p:nvSpPr>
        <p:spPr/>
        <p:txBody>
          <a:bodyPr/>
          <a:lstStyle/>
          <a:p>
            <a:fld id="{73767C92-62D0-5C47-8288-C299F896D86F}" type="slidenum">
              <a:rPr lang="en-US" smtClean="0"/>
              <a:pPr/>
              <a:t>2</a:t>
            </a:fld>
            <a:endParaRPr lang="en-US" dirty="0"/>
          </a:p>
        </p:txBody>
      </p:sp>
    </p:spTree>
    <p:extLst>
      <p:ext uri="{BB962C8B-B14F-4D97-AF65-F5344CB8AC3E}">
        <p14:creationId xmlns:p14="http://schemas.microsoft.com/office/powerpoint/2010/main" val="299741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6B550F-4C49-434F-809A-A0A27EBCE65D}"/>
              </a:ext>
            </a:extLst>
          </p:cNvPr>
          <p:cNvSpPr>
            <a:spLocks noGrp="1"/>
          </p:cNvSpPr>
          <p:nvPr>
            <p:ph type="body" sz="quarter" idx="14"/>
          </p:nvPr>
        </p:nvSpPr>
        <p:spPr/>
        <p:txBody>
          <a:bodyPr/>
          <a:lstStyle/>
          <a:p>
            <a:r>
              <a:rPr lang="en-US" dirty="0"/>
              <a:t>Average cost per commercial member is now more than $1,000 annually</a:t>
            </a:r>
          </a:p>
          <a:p>
            <a:endParaRPr lang="en-US" dirty="0"/>
          </a:p>
        </p:txBody>
      </p:sp>
      <p:sp>
        <p:nvSpPr>
          <p:cNvPr id="2" name="Title 1"/>
          <p:cNvSpPr>
            <a:spLocks noGrp="1"/>
          </p:cNvSpPr>
          <p:nvPr>
            <p:ph type="title"/>
          </p:nvPr>
        </p:nvSpPr>
        <p:spPr/>
        <p:txBody>
          <a:bodyPr>
            <a:normAutofit/>
          </a:bodyPr>
          <a:lstStyle/>
          <a:p>
            <a:r>
              <a:rPr lang="en-US" dirty="0"/>
              <a:t>Why Manage Pharmacy Benefits?</a:t>
            </a:r>
          </a:p>
        </p:txBody>
      </p:sp>
      <p:sp>
        <p:nvSpPr>
          <p:cNvPr id="3" name="Content Placeholder 2">
            <a:extLst>
              <a:ext uri="{FF2B5EF4-FFF2-40B4-BE49-F238E27FC236}">
                <a16:creationId xmlns:a16="http://schemas.microsoft.com/office/drawing/2014/main" id="{1E6355EB-7F5E-4269-859B-A177558CA34B}"/>
              </a:ext>
            </a:extLst>
          </p:cNvPr>
          <p:cNvSpPr>
            <a:spLocks noGrp="1"/>
          </p:cNvSpPr>
          <p:nvPr>
            <p:ph sz="half" idx="1"/>
          </p:nvPr>
        </p:nvSpPr>
        <p:spPr>
          <a:xfrm>
            <a:off x="506720" y="1601212"/>
            <a:ext cx="8042476" cy="4334256"/>
          </a:xfrm>
        </p:spPr>
        <p:txBody>
          <a:bodyPr/>
          <a:lstStyle/>
          <a:p>
            <a:pPr marL="9525" lvl="1" indent="0">
              <a:spcBef>
                <a:spcPts val="2400"/>
              </a:spcBef>
              <a:buNone/>
            </a:pPr>
            <a:r>
              <a:rPr lang="en-US" sz="2000" dirty="0"/>
              <a:t>Pharmacy costs have sky-rocketed over the past decade</a:t>
            </a:r>
          </a:p>
          <a:p>
            <a:pPr lvl="2">
              <a:spcBef>
                <a:spcPts val="600"/>
              </a:spcBef>
            </a:pPr>
            <a:r>
              <a:rPr lang="en-US" sz="1600" dirty="0"/>
              <a:t>Older population</a:t>
            </a:r>
          </a:p>
          <a:p>
            <a:pPr lvl="2">
              <a:spcBef>
                <a:spcPts val="600"/>
              </a:spcBef>
            </a:pPr>
            <a:r>
              <a:rPr lang="en-US" sz="1600" dirty="0"/>
              <a:t>Increased prevalence of some disease conditions</a:t>
            </a:r>
          </a:p>
          <a:p>
            <a:pPr lvl="2">
              <a:spcBef>
                <a:spcPts val="600"/>
              </a:spcBef>
            </a:pPr>
            <a:r>
              <a:rPr lang="en-US" sz="1600" dirty="0"/>
              <a:t>Exponential number of new drugs available to common conditions and orphan conditions with no previous drug therapy</a:t>
            </a:r>
          </a:p>
          <a:p>
            <a:pPr lvl="2">
              <a:spcBef>
                <a:spcPts val="600"/>
              </a:spcBef>
            </a:pPr>
            <a:r>
              <a:rPr lang="en-US" sz="1600" dirty="0"/>
              <a:t>Cost of new drugs is higher on average</a:t>
            </a:r>
          </a:p>
          <a:p>
            <a:pPr lvl="2">
              <a:spcBef>
                <a:spcPts val="600"/>
              </a:spcBef>
            </a:pPr>
            <a:r>
              <a:rPr lang="en-US" sz="1600" dirty="0"/>
              <a:t>Drug price inflation </a:t>
            </a:r>
          </a:p>
          <a:p>
            <a:pPr marL="9525" lvl="1" indent="0">
              <a:spcBef>
                <a:spcPts val="2400"/>
              </a:spcBef>
              <a:buNone/>
            </a:pPr>
            <a:endParaRPr lang="en-US" sz="1800" i="1" dirty="0"/>
          </a:p>
          <a:p>
            <a:pPr marL="9525" lvl="1" indent="0">
              <a:spcBef>
                <a:spcPts val="2400"/>
              </a:spcBef>
              <a:buNone/>
            </a:pPr>
            <a:r>
              <a:rPr lang="en-US" sz="1800" i="1" dirty="0"/>
              <a:t>…and is expected to continue double-digit growth well into the future</a:t>
            </a:r>
          </a:p>
          <a:p>
            <a:pPr lvl="2">
              <a:spcBef>
                <a:spcPts val="600"/>
              </a:spcBef>
            </a:pPr>
            <a:r>
              <a:rPr lang="en-US" sz="1600" dirty="0"/>
              <a:t>Specialty trend average is 11% </a:t>
            </a:r>
          </a:p>
          <a:p>
            <a:pPr lvl="2">
              <a:spcBef>
                <a:spcPts val="600"/>
              </a:spcBef>
            </a:pPr>
            <a:r>
              <a:rPr lang="en-US" sz="1600" dirty="0"/>
              <a:t>Overall trend average is 3%</a:t>
            </a:r>
          </a:p>
          <a:p>
            <a:endParaRPr lang="en-US" dirty="0"/>
          </a:p>
        </p:txBody>
      </p:sp>
    </p:spTree>
    <p:extLst>
      <p:ext uri="{BB962C8B-B14F-4D97-AF65-F5344CB8AC3E}">
        <p14:creationId xmlns:p14="http://schemas.microsoft.com/office/powerpoint/2010/main" val="33974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917D-2C57-6040-B1F4-82F0A42FD611}"/>
              </a:ext>
            </a:extLst>
          </p:cNvPr>
          <p:cNvSpPr>
            <a:spLocks noGrp="1"/>
          </p:cNvSpPr>
          <p:nvPr>
            <p:ph type="title"/>
          </p:nvPr>
        </p:nvSpPr>
        <p:spPr/>
        <p:txBody>
          <a:bodyPr/>
          <a:lstStyle/>
          <a:p>
            <a:r>
              <a:rPr lang="en-US" dirty="0"/>
              <a:t>Historical perspective</a:t>
            </a:r>
          </a:p>
        </p:txBody>
      </p:sp>
      <p:sp>
        <p:nvSpPr>
          <p:cNvPr id="3" name="Footer Placeholder 2">
            <a:extLst>
              <a:ext uri="{FF2B5EF4-FFF2-40B4-BE49-F238E27FC236}">
                <a16:creationId xmlns:a16="http://schemas.microsoft.com/office/drawing/2014/main" id="{275D1CE0-E96D-4C4D-A40C-52E6A096EF84}"/>
              </a:ext>
            </a:extLst>
          </p:cNvPr>
          <p:cNvSpPr>
            <a:spLocks noGrp="1"/>
          </p:cNvSpPr>
          <p:nvPr>
            <p:ph type="ftr" sz="quarter" idx="11"/>
          </p:nvPr>
        </p:nvSpPr>
        <p:spPr/>
        <p:txBody>
          <a:bodyPr/>
          <a:lstStyle/>
          <a:p>
            <a:r>
              <a:rPr lang="en-US" dirty="0"/>
              <a:t>©2021 WellDyne – Proprietary &amp; Confidential</a:t>
            </a:r>
          </a:p>
        </p:txBody>
      </p:sp>
      <p:sp>
        <p:nvSpPr>
          <p:cNvPr id="4" name="Slide Number Placeholder 3">
            <a:extLst>
              <a:ext uri="{FF2B5EF4-FFF2-40B4-BE49-F238E27FC236}">
                <a16:creationId xmlns:a16="http://schemas.microsoft.com/office/drawing/2014/main" id="{16FAA148-B478-0747-9CB3-BD16925C9AED}"/>
              </a:ext>
            </a:extLst>
          </p:cNvPr>
          <p:cNvSpPr>
            <a:spLocks noGrp="1"/>
          </p:cNvSpPr>
          <p:nvPr>
            <p:ph type="sldNum" sz="quarter" idx="12"/>
          </p:nvPr>
        </p:nvSpPr>
        <p:spPr/>
        <p:txBody>
          <a:bodyPr/>
          <a:lstStyle/>
          <a:p>
            <a:fld id="{73767C92-62D0-5C47-8288-C299F896D86F}" type="slidenum">
              <a:rPr lang="en-US" smtClean="0"/>
              <a:pPr/>
              <a:t>4</a:t>
            </a:fld>
            <a:endParaRPr lang="en-US" dirty="0"/>
          </a:p>
        </p:txBody>
      </p:sp>
      <p:grpSp>
        <p:nvGrpSpPr>
          <p:cNvPr id="8" name="Group 7">
            <a:extLst>
              <a:ext uri="{FF2B5EF4-FFF2-40B4-BE49-F238E27FC236}">
                <a16:creationId xmlns:a16="http://schemas.microsoft.com/office/drawing/2014/main" id="{DE4D933B-F8E8-764E-ADDC-A47A0D0CC66E}"/>
              </a:ext>
            </a:extLst>
          </p:cNvPr>
          <p:cNvGrpSpPr/>
          <p:nvPr/>
        </p:nvGrpSpPr>
        <p:grpSpPr>
          <a:xfrm>
            <a:off x="2839452" y="1474936"/>
            <a:ext cx="9353285" cy="4674892"/>
            <a:chOff x="-738" y="1474936"/>
            <a:chExt cx="12193476" cy="4674892"/>
          </a:xfrm>
        </p:grpSpPr>
        <p:sp>
          <p:nvSpPr>
            <p:cNvPr id="5" name="Rectangle 4">
              <a:extLst>
                <a:ext uri="{FF2B5EF4-FFF2-40B4-BE49-F238E27FC236}">
                  <a16:creationId xmlns:a16="http://schemas.microsoft.com/office/drawing/2014/main" id="{F454FA8F-4BB9-AA48-8386-B124B56363E7}"/>
                </a:ext>
              </a:extLst>
            </p:cNvPr>
            <p:cNvSpPr/>
            <p:nvPr/>
          </p:nvSpPr>
          <p:spPr>
            <a:xfrm>
              <a:off x="3899140" y="1474936"/>
              <a:ext cx="8292860" cy="4674892"/>
            </a:xfrm>
            <a:prstGeom prst="rect">
              <a:avLst/>
            </a:prstGeom>
            <a:solidFill>
              <a:srgbClr val="FC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51E2FEB-F58E-7B44-A0E9-D6A6E3161CE2}"/>
                </a:ext>
              </a:extLst>
            </p:cNvPr>
            <p:cNvSpPr/>
            <p:nvPr/>
          </p:nvSpPr>
          <p:spPr>
            <a:xfrm>
              <a:off x="-738" y="1599706"/>
              <a:ext cx="6096738" cy="4431750"/>
            </a:xfrm>
            <a:prstGeom prst="rect">
              <a:avLst/>
            </a:prstGeom>
            <a:solidFill>
              <a:srgbClr val="003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6058AF8-D36A-BD48-AB7C-151541FE137E}"/>
                </a:ext>
              </a:extLst>
            </p:cNvPr>
            <p:cNvSpPr/>
            <p:nvPr/>
          </p:nvSpPr>
          <p:spPr>
            <a:xfrm>
              <a:off x="6096000" y="1599706"/>
              <a:ext cx="6096738" cy="4431750"/>
            </a:xfrm>
            <a:prstGeom prst="rect">
              <a:avLst/>
            </a:prstGeom>
            <a:solidFill>
              <a:srgbClr val="05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23" name="Text Placeholder 8">
            <a:extLst>
              <a:ext uri="{FF2B5EF4-FFF2-40B4-BE49-F238E27FC236}">
                <a16:creationId xmlns:a16="http://schemas.microsoft.com/office/drawing/2014/main" id="{7EB376CB-C843-F643-B392-9268FF261FCB}"/>
              </a:ext>
            </a:extLst>
          </p:cNvPr>
          <p:cNvSpPr txBox="1">
            <a:spLocks/>
          </p:cNvSpPr>
          <p:nvPr/>
        </p:nvSpPr>
        <p:spPr>
          <a:xfrm>
            <a:off x="2838885" y="1711153"/>
            <a:ext cx="4676643" cy="935038"/>
          </a:xfrm>
          <a:prstGeom prst="rect">
            <a:avLst/>
          </a:prstGeom>
        </p:spPr>
        <p:txBody>
          <a:bodyPr/>
          <a:lst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rPr>
              <a:t>Then</a:t>
            </a:r>
          </a:p>
        </p:txBody>
      </p:sp>
      <p:sp>
        <p:nvSpPr>
          <p:cNvPr id="24" name="Text Placeholder 8">
            <a:extLst>
              <a:ext uri="{FF2B5EF4-FFF2-40B4-BE49-F238E27FC236}">
                <a16:creationId xmlns:a16="http://schemas.microsoft.com/office/drawing/2014/main" id="{82DF731E-4731-4242-958F-725ABF59E5D5}"/>
              </a:ext>
            </a:extLst>
          </p:cNvPr>
          <p:cNvSpPr txBox="1">
            <a:spLocks/>
          </p:cNvSpPr>
          <p:nvPr/>
        </p:nvSpPr>
        <p:spPr>
          <a:xfrm>
            <a:off x="7523180" y="1711153"/>
            <a:ext cx="4676643" cy="935038"/>
          </a:xfrm>
          <a:prstGeom prst="rect">
            <a:avLst/>
          </a:prstGeom>
        </p:spPr>
        <p:txBody>
          <a:bodyPr/>
          <a:lstStyle>
            <a:lvl1pPr marL="228600" indent="-228600" algn="l" defTabSz="914400" rtl="0" eaLnBrk="1" latinLnBrk="0" hangingPunct="1">
              <a:lnSpc>
                <a:spcPct val="100000"/>
              </a:lnSpc>
              <a:spcBef>
                <a:spcPts val="1000"/>
              </a:spcBef>
              <a:buClr>
                <a:srgbClr val="05E0A2"/>
              </a:buClr>
              <a:buFont typeface="Arial" panose="020B0604020202020204" pitchFamily="34" charset="0"/>
              <a:buChar char="•"/>
              <a:defRPr sz="2800" kern="1200">
                <a:solidFill>
                  <a:srgbClr val="1D2A34"/>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2400" kern="1200">
                <a:solidFill>
                  <a:srgbClr val="1D2A34"/>
                </a:solidFill>
                <a:latin typeface="Arial" panose="020B0604020202020204" pitchFamily="34" charset="0"/>
                <a:ea typeface="+mn-ea"/>
                <a:cs typeface="Arial" panose="020B0604020202020204" pitchFamily="34" charset="0"/>
              </a:defRPr>
            </a:lvl2pPr>
            <a:lvl3pPr marL="682625" indent="-223838" algn="l" defTabSz="914400" rtl="0" eaLnBrk="1" latinLnBrk="0" hangingPunct="1">
              <a:lnSpc>
                <a:spcPct val="100000"/>
              </a:lnSpc>
              <a:spcBef>
                <a:spcPts val="500"/>
              </a:spcBef>
              <a:buClr>
                <a:schemeClr val="accent1"/>
              </a:buClr>
              <a:buSzPct val="70000"/>
              <a:buFont typeface="Arial" panose="020B0604020202020204" pitchFamily="34" charset="0"/>
              <a:buChar char="►"/>
              <a:tabLst/>
              <a:defRPr sz="2200" kern="1200">
                <a:solidFill>
                  <a:srgbClr val="1D2A34"/>
                </a:solidFill>
                <a:latin typeface="Arial" panose="020B0604020202020204" pitchFamily="34" charset="0"/>
                <a:ea typeface="+mn-ea"/>
                <a:cs typeface="Arial" panose="020B0604020202020204" pitchFamily="34" charset="0"/>
              </a:defRPr>
            </a:lvl3pPr>
            <a:lvl4pPr marL="914400" indent="-231775" algn="l" defTabSz="914400" rtl="0" eaLnBrk="1" latinLnBrk="0" hangingPunct="1">
              <a:lnSpc>
                <a:spcPct val="100000"/>
              </a:lnSpc>
              <a:spcBef>
                <a:spcPts val="500"/>
              </a:spcBef>
              <a:buClr>
                <a:schemeClr val="accent1"/>
              </a:buClr>
              <a:buSzPct val="115000"/>
              <a:buFont typeface="Wingdings" pitchFamily="2" charset="2"/>
              <a:buChar char="§"/>
              <a:tabLst/>
              <a:defRPr sz="2000" kern="1200">
                <a:solidFill>
                  <a:srgbClr val="1D2A34"/>
                </a:solidFill>
                <a:latin typeface="Arial" panose="020B0604020202020204" pitchFamily="34" charset="0"/>
                <a:ea typeface="+mn-ea"/>
                <a:cs typeface="Arial" panose="020B0604020202020204" pitchFamily="34" charset="0"/>
              </a:defRPr>
            </a:lvl4pPr>
            <a:lvl5pPr marL="1146175" indent="-231775" algn="l" defTabSz="914400" rtl="0" eaLnBrk="1" latinLnBrk="0" hangingPunct="1">
              <a:lnSpc>
                <a:spcPct val="100000"/>
              </a:lnSpc>
              <a:spcBef>
                <a:spcPts val="500"/>
              </a:spcBef>
              <a:buClr>
                <a:schemeClr val="accent1"/>
              </a:buClr>
              <a:buSzPct val="120000"/>
              <a:buFont typeface="Arial" panose="020B0604020202020204" pitchFamily="34" charset="0"/>
              <a:buChar char="−"/>
              <a:tabLst/>
              <a:defRPr sz="18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rPr>
              <a:t>Now</a:t>
            </a:r>
          </a:p>
        </p:txBody>
      </p:sp>
      <p:sp>
        <p:nvSpPr>
          <p:cNvPr id="26" name="Text Placeholder 13">
            <a:extLst>
              <a:ext uri="{FF2B5EF4-FFF2-40B4-BE49-F238E27FC236}">
                <a16:creationId xmlns:a16="http://schemas.microsoft.com/office/drawing/2014/main" id="{D95589F9-28F1-2F4C-A5A4-435C01421C0D}"/>
              </a:ext>
            </a:extLst>
          </p:cNvPr>
          <p:cNvSpPr txBox="1">
            <a:spLocks/>
          </p:cNvSpPr>
          <p:nvPr/>
        </p:nvSpPr>
        <p:spPr>
          <a:xfrm>
            <a:off x="302560" y="3252220"/>
            <a:ext cx="2086894" cy="825249"/>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1D2A34"/>
                </a:solidFill>
              </a:rPr>
              <a:t>Generic </a:t>
            </a:r>
            <a:br>
              <a:rPr lang="en-US" sz="1800" dirty="0">
                <a:solidFill>
                  <a:srgbClr val="1D2A34"/>
                </a:solidFill>
              </a:rPr>
            </a:br>
            <a:r>
              <a:rPr lang="en-US" sz="1800" dirty="0">
                <a:solidFill>
                  <a:srgbClr val="1D2A34"/>
                </a:solidFill>
              </a:rPr>
              <a:t>Dispensing Rate</a:t>
            </a:r>
          </a:p>
        </p:txBody>
      </p:sp>
      <p:sp>
        <p:nvSpPr>
          <p:cNvPr id="30" name="Text Placeholder 13">
            <a:extLst>
              <a:ext uri="{FF2B5EF4-FFF2-40B4-BE49-F238E27FC236}">
                <a16:creationId xmlns:a16="http://schemas.microsoft.com/office/drawing/2014/main" id="{F636E5AA-7AB3-5E4E-87EF-243A52139DFC}"/>
              </a:ext>
            </a:extLst>
          </p:cNvPr>
          <p:cNvSpPr txBox="1">
            <a:spLocks/>
          </p:cNvSpPr>
          <p:nvPr/>
        </p:nvSpPr>
        <p:spPr>
          <a:xfrm>
            <a:off x="302560" y="4345315"/>
            <a:ext cx="2007504" cy="614051"/>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1D2A34"/>
                </a:solidFill>
              </a:rPr>
              <a:t>Number of Specialty Drugs</a:t>
            </a:r>
          </a:p>
        </p:txBody>
      </p:sp>
      <p:sp>
        <p:nvSpPr>
          <p:cNvPr id="34" name="Text Placeholder 13">
            <a:extLst>
              <a:ext uri="{FF2B5EF4-FFF2-40B4-BE49-F238E27FC236}">
                <a16:creationId xmlns:a16="http://schemas.microsoft.com/office/drawing/2014/main" id="{9212C1A4-7EF6-E14D-A94A-36694E354A48}"/>
              </a:ext>
            </a:extLst>
          </p:cNvPr>
          <p:cNvSpPr txBox="1">
            <a:spLocks/>
          </p:cNvSpPr>
          <p:nvPr/>
        </p:nvSpPr>
        <p:spPr>
          <a:xfrm>
            <a:off x="302559" y="2387533"/>
            <a:ext cx="1940057" cy="775283"/>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1D2A34"/>
                </a:solidFill>
              </a:rPr>
              <a:t>Prescription Drugs</a:t>
            </a:r>
          </a:p>
        </p:txBody>
      </p:sp>
      <p:sp>
        <p:nvSpPr>
          <p:cNvPr id="35" name="Text Placeholder 13">
            <a:extLst>
              <a:ext uri="{FF2B5EF4-FFF2-40B4-BE49-F238E27FC236}">
                <a16:creationId xmlns:a16="http://schemas.microsoft.com/office/drawing/2014/main" id="{62B33C42-123D-9043-8959-C4F60671ACA0}"/>
              </a:ext>
            </a:extLst>
          </p:cNvPr>
          <p:cNvSpPr txBox="1">
            <a:spLocks/>
          </p:cNvSpPr>
          <p:nvPr/>
        </p:nvSpPr>
        <p:spPr>
          <a:xfrm>
            <a:off x="3144719" y="2358693"/>
            <a:ext cx="3473899" cy="857965"/>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4800" b="1" dirty="0"/>
              <a:t>$51.3B </a:t>
            </a:r>
            <a:r>
              <a:rPr lang="en-US" sz="2000" b="1" dirty="0"/>
              <a:t>in 1993</a:t>
            </a:r>
          </a:p>
        </p:txBody>
      </p:sp>
      <p:cxnSp>
        <p:nvCxnSpPr>
          <p:cNvPr id="28" name="Straight Connector 27">
            <a:extLst>
              <a:ext uri="{FF2B5EF4-FFF2-40B4-BE49-F238E27FC236}">
                <a16:creationId xmlns:a16="http://schemas.microsoft.com/office/drawing/2014/main" id="{0E28B734-0FF8-4F44-8867-06B59337648F}"/>
              </a:ext>
            </a:extLst>
          </p:cNvPr>
          <p:cNvCxnSpPr/>
          <p:nvPr/>
        </p:nvCxnSpPr>
        <p:spPr>
          <a:xfrm>
            <a:off x="409074" y="4077470"/>
            <a:ext cx="7099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89E696-46DD-7348-A569-752FA5261DBB}"/>
              </a:ext>
            </a:extLst>
          </p:cNvPr>
          <p:cNvCxnSpPr/>
          <p:nvPr/>
        </p:nvCxnSpPr>
        <p:spPr>
          <a:xfrm>
            <a:off x="409074" y="4975409"/>
            <a:ext cx="7099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35AA1F-4190-514C-8FC0-2735769BC7F5}"/>
              </a:ext>
            </a:extLst>
          </p:cNvPr>
          <p:cNvCxnSpPr/>
          <p:nvPr/>
        </p:nvCxnSpPr>
        <p:spPr>
          <a:xfrm>
            <a:off x="409074" y="3170342"/>
            <a:ext cx="7099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0BF22F-7BAF-8846-A72B-93FF27437847}"/>
              </a:ext>
            </a:extLst>
          </p:cNvPr>
          <p:cNvCxnSpPr/>
          <p:nvPr/>
        </p:nvCxnSpPr>
        <p:spPr>
          <a:xfrm>
            <a:off x="7515528" y="4077470"/>
            <a:ext cx="46764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E6272F-C2EB-5542-B74E-FAB9F7FF153B}"/>
              </a:ext>
            </a:extLst>
          </p:cNvPr>
          <p:cNvCxnSpPr/>
          <p:nvPr/>
        </p:nvCxnSpPr>
        <p:spPr>
          <a:xfrm>
            <a:off x="7515528" y="4975409"/>
            <a:ext cx="46764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689078-198B-544C-A0C7-4813FCE21935}"/>
              </a:ext>
            </a:extLst>
          </p:cNvPr>
          <p:cNvCxnSpPr/>
          <p:nvPr/>
        </p:nvCxnSpPr>
        <p:spPr>
          <a:xfrm>
            <a:off x="7515528" y="3170342"/>
            <a:ext cx="46764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Text Placeholder 13">
            <a:extLst>
              <a:ext uri="{FF2B5EF4-FFF2-40B4-BE49-F238E27FC236}">
                <a16:creationId xmlns:a16="http://schemas.microsoft.com/office/drawing/2014/main" id="{001E87D0-A64B-694C-A92C-3119404A4EB1}"/>
              </a:ext>
            </a:extLst>
          </p:cNvPr>
          <p:cNvSpPr txBox="1">
            <a:spLocks/>
          </p:cNvSpPr>
          <p:nvPr/>
        </p:nvSpPr>
        <p:spPr>
          <a:xfrm>
            <a:off x="3147688" y="3101233"/>
            <a:ext cx="3747280" cy="976237"/>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4800" b="1" baseline="10000" dirty="0"/>
              <a:t>~</a:t>
            </a:r>
            <a:r>
              <a:rPr lang="en-US" sz="4800" b="1" dirty="0"/>
              <a:t>35-40%</a:t>
            </a:r>
          </a:p>
        </p:txBody>
      </p:sp>
      <p:sp>
        <p:nvSpPr>
          <p:cNvPr id="44" name="Text Placeholder 13">
            <a:extLst>
              <a:ext uri="{FF2B5EF4-FFF2-40B4-BE49-F238E27FC236}">
                <a16:creationId xmlns:a16="http://schemas.microsoft.com/office/drawing/2014/main" id="{26E194D5-DE9A-EB47-AAB0-FB7D47307F95}"/>
              </a:ext>
            </a:extLst>
          </p:cNvPr>
          <p:cNvSpPr txBox="1">
            <a:spLocks/>
          </p:cNvSpPr>
          <p:nvPr/>
        </p:nvSpPr>
        <p:spPr>
          <a:xfrm>
            <a:off x="3144719" y="4345315"/>
            <a:ext cx="2005105" cy="697368"/>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80000"/>
              </a:lnSpc>
              <a:spcBef>
                <a:spcPts val="0"/>
              </a:spcBef>
              <a:buClrTx/>
            </a:pPr>
            <a:r>
              <a:rPr lang="en-US" sz="4800" b="1" dirty="0"/>
              <a:t>&lt;30</a:t>
            </a:r>
            <a:endParaRPr lang="en-US" sz="4800" b="1" dirty="0">
              <a:latin typeface="Arial" panose="020B0604020202020204"/>
              <a:cs typeface="+mn-cs"/>
            </a:endParaRPr>
          </a:p>
        </p:txBody>
      </p:sp>
      <p:sp>
        <p:nvSpPr>
          <p:cNvPr id="38" name="Text Placeholder 13">
            <a:extLst>
              <a:ext uri="{FF2B5EF4-FFF2-40B4-BE49-F238E27FC236}">
                <a16:creationId xmlns:a16="http://schemas.microsoft.com/office/drawing/2014/main" id="{2D7D5D30-5915-5948-B96D-B4F1DE04091B}"/>
              </a:ext>
            </a:extLst>
          </p:cNvPr>
          <p:cNvSpPr txBox="1">
            <a:spLocks/>
          </p:cNvSpPr>
          <p:nvPr/>
        </p:nvSpPr>
        <p:spPr>
          <a:xfrm>
            <a:off x="7791877" y="3101233"/>
            <a:ext cx="3401179" cy="976237"/>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4800" b="1" baseline="10000" dirty="0"/>
              <a:t>~</a:t>
            </a:r>
            <a:r>
              <a:rPr lang="en-US" sz="4800" b="1" dirty="0"/>
              <a:t>87-90%</a:t>
            </a:r>
          </a:p>
        </p:txBody>
      </p:sp>
      <p:sp>
        <p:nvSpPr>
          <p:cNvPr id="42" name="Text Placeholder 13">
            <a:extLst>
              <a:ext uri="{FF2B5EF4-FFF2-40B4-BE49-F238E27FC236}">
                <a16:creationId xmlns:a16="http://schemas.microsoft.com/office/drawing/2014/main" id="{006497D3-BCBC-6A4D-B454-032218D18E4A}"/>
              </a:ext>
            </a:extLst>
          </p:cNvPr>
          <p:cNvSpPr txBox="1">
            <a:spLocks/>
          </p:cNvSpPr>
          <p:nvPr/>
        </p:nvSpPr>
        <p:spPr>
          <a:xfrm>
            <a:off x="7788909" y="4345315"/>
            <a:ext cx="2005105" cy="697368"/>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80000"/>
              </a:lnSpc>
              <a:spcBef>
                <a:spcPts val="0"/>
              </a:spcBef>
              <a:buClrTx/>
            </a:pPr>
            <a:r>
              <a:rPr lang="en-US" sz="4800" b="1" dirty="0"/>
              <a:t>&gt;400</a:t>
            </a:r>
            <a:endParaRPr lang="en-US" sz="4800" b="1" dirty="0">
              <a:latin typeface="Arial" panose="020B0604020202020204"/>
              <a:cs typeface="+mn-cs"/>
            </a:endParaRPr>
          </a:p>
        </p:txBody>
      </p:sp>
      <p:sp>
        <p:nvSpPr>
          <p:cNvPr id="29" name="Text Placeholder 13">
            <a:extLst>
              <a:ext uri="{FF2B5EF4-FFF2-40B4-BE49-F238E27FC236}">
                <a16:creationId xmlns:a16="http://schemas.microsoft.com/office/drawing/2014/main" id="{B91E19C0-B1EC-424C-9743-053BE43AAEB3}"/>
              </a:ext>
            </a:extLst>
          </p:cNvPr>
          <p:cNvSpPr txBox="1">
            <a:spLocks/>
          </p:cNvSpPr>
          <p:nvPr/>
        </p:nvSpPr>
        <p:spPr>
          <a:xfrm>
            <a:off x="302560" y="5155385"/>
            <a:ext cx="2007504" cy="614050"/>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1D2A34"/>
                </a:solidFill>
              </a:rPr>
              <a:t>Overall </a:t>
            </a:r>
            <a:br>
              <a:rPr lang="en-US" sz="1800" dirty="0">
                <a:solidFill>
                  <a:srgbClr val="1D2A34"/>
                </a:solidFill>
              </a:rPr>
            </a:br>
            <a:r>
              <a:rPr lang="en-US" sz="1800" dirty="0">
                <a:solidFill>
                  <a:srgbClr val="1D2A34"/>
                </a:solidFill>
              </a:rPr>
              <a:t>Trend Growth</a:t>
            </a:r>
          </a:p>
        </p:txBody>
      </p:sp>
      <p:cxnSp>
        <p:nvCxnSpPr>
          <p:cNvPr id="31" name="Straight Connector 30">
            <a:extLst>
              <a:ext uri="{FF2B5EF4-FFF2-40B4-BE49-F238E27FC236}">
                <a16:creationId xmlns:a16="http://schemas.microsoft.com/office/drawing/2014/main" id="{CE4F645E-5BD9-2544-B822-D27420CE8472}"/>
              </a:ext>
            </a:extLst>
          </p:cNvPr>
          <p:cNvCxnSpPr/>
          <p:nvPr/>
        </p:nvCxnSpPr>
        <p:spPr>
          <a:xfrm>
            <a:off x="409074" y="5785477"/>
            <a:ext cx="7099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7ACF1B2-3E1A-D44E-B067-309B14F2D457}"/>
              </a:ext>
            </a:extLst>
          </p:cNvPr>
          <p:cNvCxnSpPr/>
          <p:nvPr/>
        </p:nvCxnSpPr>
        <p:spPr>
          <a:xfrm>
            <a:off x="7515528" y="5785477"/>
            <a:ext cx="46764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 Placeholder 13">
            <a:extLst>
              <a:ext uri="{FF2B5EF4-FFF2-40B4-BE49-F238E27FC236}">
                <a16:creationId xmlns:a16="http://schemas.microsoft.com/office/drawing/2014/main" id="{482489F6-B184-444D-A907-6D33B1E52D6E}"/>
              </a:ext>
            </a:extLst>
          </p:cNvPr>
          <p:cNvSpPr txBox="1">
            <a:spLocks/>
          </p:cNvSpPr>
          <p:nvPr/>
        </p:nvSpPr>
        <p:spPr>
          <a:xfrm>
            <a:off x="3144719" y="5170928"/>
            <a:ext cx="4167513" cy="649951"/>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80000"/>
              </a:lnSpc>
              <a:spcBef>
                <a:spcPts val="0"/>
              </a:spcBef>
              <a:buClrTx/>
            </a:pPr>
            <a:r>
              <a:rPr lang="en-US" sz="3600" b="1" dirty="0"/>
              <a:t>Double Digit</a:t>
            </a:r>
            <a:endParaRPr lang="en-US" sz="3600" b="1" dirty="0">
              <a:latin typeface="Arial" panose="020B0604020202020204"/>
              <a:cs typeface="+mn-cs"/>
            </a:endParaRPr>
          </a:p>
        </p:txBody>
      </p:sp>
      <p:sp>
        <p:nvSpPr>
          <p:cNvPr id="49" name="Text Placeholder 13">
            <a:extLst>
              <a:ext uri="{FF2B5EF4-FFF2-40B4-BE49-F238E27FC236}">
                <a16:creationId xmlns:a16="http://schemas.microsoft.com/office/drawing/2014/main" id="{EAE27AA8-09E2-D741-8FDC-E072D5EB41DE}"/>
              </a:ext>
            </a:extLst>
          </p:cNvPr>
          <p:cNvSpPr txBox="1">
            <a:spLocks/>
          </p:cNvSpPr>
          <p:nvPr/>
        </p:nvSpPr>
        <p:spPr>
          <a:xfrm>
            <a:off x="7791312" y="2358693"/>
            <a:ext cx="3168140" cy="857965"/>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4800" b="1" dirty="0"/>
              <a:t>$335B </a:t>
            </a:r>
            <a:r>
              <a:rPr lang="en-US" sz="2000" b="1" dirty="0"/>
              <a:t>in 2018</a:t>
            </a:r>
          </a:p>
        </p:txBody>
      </p:sp>
      <p:sp>
        <p:nvSpPr>
          <p:cNvPr id="50" name="Text Placeholder 13">
            <a:extLst>
              <a:ext uri="{FF2B5EF4-FFF2-40B4-BE49-F238E27FC236}">
                <a16:creationId xmlns:a16="http://schemas.microsoft.com/office/drawing/2014/main" id="{41A78023-A640-B242-BBFA-474749D20955}"/>
              </a:ext>
            </a:extLst>
          </p:cNvPr>
          <p:cNvSpPr txBox="1">
            <a:spLocks/>
          </p:cNvSpPr>
          <p:nvPr/>
        </p:nvSpPr>
        <p:spPr>
          <a:xfrm>
            <a:off x="7788737" y="5170928"/>
            <a:ext cx="4676643" cy="649951"/>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800"/>
              </a:spcBef>
              <a:buClr>
                <a:srgbClr val="05E0A2"/>
              </a:buClr>
              <a:buFontTx/>
              <a:buNone/>
              <a:defRPr sz="24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chemeClr val="accent1"/>
              </a:buClr>
              <a:buSzPct val="70000"/>
              <a:buFontTx/>
              <a:buNone/>
              <a:tabLst/>
              <a:defRPr sz="3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1"/>
              </a:buClr>
              <a:buSzPct val="115000"/>
              <a:buFontTx/>
              <a:buNone/>
              <a:tabLst/>
              <a:defRPr sz="30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1"/>
              </a:buClr>
              <a:buSzPct val="120000"/>
              <a:buFontTx/>
              <a:buNone/>
              <a:tabLst/>
              <a:defRPr sz="3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80000"/>
              </a:lnSpc>
              <a:spcBef>
                <a:spcPts val="0"/>
              </a:spcBef>
              <a:buClrTx/>
            </a:pPr>
            <a:r>
              <a:rPr lang="en-US" sz="3600" b="1" dirty="0"/>
              <a:t>Single Digit / Flat</a:t>
            </a:r>
            <a:endParaRPr lang="en-US" sz="3600" b="1" dirty="0">
              <a:latin typeface="Arial" panose="020B0604020202020204"/>
              <a:cs typeface="+mn-cs"/>
            </a:endParaRPr>
          </a:p>
        </p:txBody>
      </p:sp>
    </p:spTree>
    <p:extLst>
      <p:ext uri="{BB962C8B-B14F-4D97-AF65-F5344CB8AC3E}">
        <p14:creationId xmlns:p14="http://schemas.microsoft.com/office/powerpoint/2010/main" val="163115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B44F19-5C6E-4A72-AB30-1FAAB316DE9B}"/>
              </a:ext>
            </a:extLst>
          </p:cNvPr>
          <p:cNvSpPr>
            <a:spLocks noGrp="1"/>
          </p:cNvSpPr>
          <p:nvPr>
            <p:ph type="body" sz="quarter" idx="14"/>
          </p:nvPr>
        </p:nvSpPr>
        <p:spPr/>
        <p:txBody>
          <a:bodyPr/>
          <a:lstStyle/>
          <a:p>
            <a:r>
              <a:rPr lang="en-US" dirty="0"/>
              <a:t>Industry Trends in Drug Cost</a:t>
            </a:r>
          </a:p>
        </p:txBody>
      </p:sp>
      <p:sp>
        <p:nvSpPr>
          <p:cNvPr id="6" name="Text Placeholder 5">
            <a:extLst>
              <a:ext uri="{FF2B5EF4-FFF2-40B4-BE49-F238E27FC236}">
                <a16:creationId xmlns:a16="http://schemas.microsoft.com/office/drawing/2014/main" id="{92610A4F-DF47-4A89-8497-694A20AFF837}"/>
              </a:ext>
            </a:extLst>
          </p:cNvPr>
          <p:cNvSpPr>
            <a:spLocks noGrp="1"/>
          </p:cNvSpPr>
          <p:nvPr>
            <p:ph type="body" sz="quarter" idx="15"/>
          </p:nvPr>
        </p:nvSpPr>
        <p:spPr/>
        <p:txBody>
          <a:bodyPr/>
          <a:lstStyle/>
          <a:p>
            <a:r>
              <a:rPr lang="en-US" dirty="0"/>
              <a:t>11%</a:t>
            </a:r>
          </a:p>
        </p:txBody>
      </p:sp>
      <p:sp>
        <p:nvSpPr>
          <p:cNvPr id="8" name="Text Placeholder 7">
            <a:extLst>
              <a:ext uri="{FF2B5EF4-FFF2-40B4-BE49-F238E27FC236}">
                <a16:creationId xmlns:a16="http://schemas.microsoft.com/office/drawing/2014/main" id="{1700E216-8AC4-426C-89E9-5DDF018E6F17}"/>
              </a:ext>
            </a:extLst>
          </p:cNvPr>
          <p:cNvSpPr>
            <a:spLocks noGrp="1"/>
          </p:cNvSpPr>
          <p:nvPr>
            <p:ph type="body" sz="quarter" idx="16"/>
          </p:nvPr>
        </p:nvSpPr>
        <p:spPr/>
        <p:txBody>
          <a:bodyPr/>
          <a:lstStyle/>
          <a:p>
            <a:r>
              <a:rPr lang="en-US" dirty="0"/>
              <a:t>3%</a:t>
            </a:r>
          </a:p>
        </p:txBody>
      </p:sp>
      <p:sp>
        <p:nvSpPr>
          <p:cNvPr id="9" name="Text Placeholder 8">
            <a:extLst>
              <a:ext uri="{FF2B5EF4-FFF2-40B4-BE49-F238E27FC236}">
                <a16:creationId xmlns:a16="http://schemas.microsoft.com/office/drawing/2014/main" id="{58EF09B5-9140-4CA5-9419-ACDC4F3276C2}"/>
              </a:ext>
            </a:extLst>
          </p:cNvPr>
          <p:cNvSpPr>
            <a:spLocks noGrp="1"/>
          </p:cNvSpPr>
          <p:nvPr>
            <p:ph type="body" sz="quarter" idx="17"/>
          </p:nvPr>
        </p:nvSpPr>
        <p:spPr/>
        <p:txBody>
          <a:bodyPr/>
          <a:lstStyle/>
          <a:p>
            <a:r>
              <a:rPr lang="en-US" dirty="0"/>
              <a:t>Average 2019 Specialty Trend</a:t>
            </a:r>
          </a:p>
        </p:txBody>
      </p:sp>
      <p:sp>
        <p:nvSpPr>
          <p:cNvPr id="10" name="Text Placeholder 9">
            <a:extLst>
              <a:ext uri="{FF2B5EF4-FFF2-40B4-BE49-F238E27FC236}">
                <a16:creationId xmlns:a16="http://schemas.microsoft.com/office/drawing/2014/main" id="{3ADF5CE2-A7CB-4B52-AFFF-72459954E53F}"/>
              </a:ext>
            </a:extLst>
          </p:cNvPr>
          <p:cNvSpPr>
            <a:spLocks noGrp="1"/>
          </p:cNvSpPr>
          <p:nvPr>
            <p:ph type="body" sz="quarter" idx="18"/>
          </p:nvPr>
        </p:nvSpPr>
        <p:spPr/>
        <p:txBody>
          <a:bodyPr/>
          <a:lstStyle/>
          <a:p>
            <a:r>
              <a:rPr lang="en-US" dirty="0"/>
              <a:t>Average 2019 Overall Trend</a:t>
            </a:r>
          </a:p>
        </p:txBody>
      </p:sp>
      <p:sp>
        <p:nvSpPr>
          <p:cNvPr id="2" name="Title 1"/>
          <p:cNvSpPr>
            <a:spLocks noGrp="1"/>
          </p:cNvSpPr>
          <p:nvPr>
            <p:ph type="title"/>
          </p:nvPr>
        </p:nvSpPr>
        <p:spPr/>
        <p:txBody>
          <a:bodyPr>
            <a:normAutofit/>
          </a:bodyPr>
          <a:lstStyle/>
          <a:p>
            <a:r>
              <a:rPr lang="en-US" dirty="0"/>
              <a:t>Cost Drivers</a:t>
            </a:r>
          </a:p>
        </p:txBody>
      </p:sp>
      <p:sp>
        <p:nvSpPr>
          <p:cNvPr id="11" name="Content Placeholder 3">
            <a:extLst>
              <a:ext uri="{FF2B5EF4-FFF2-40B4-BE49-F238E27FC236}">
                <a16:creationId xmlns:a16="http://schemas.microsoft.com/office/drawing/2014/main" id="{A8CBAA18-5E88-4115-89CC-FB03F8DCAD13}"/>
              </a:ext>
            </a:extLst>
          </p:cNvPr>
          <p:cNvSpPr txBox="1">
            <a:spLocks/>
          </p:cNvSpPr>
          <p:nvPr/>
        </p:nvSpPr>
        <p:spPr>
          <a:xfrm>
            <a:off x="506720" y="1749669"/>
            <a:ext cx="5436159" cy="411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05E0A2"/>
              </a:buClr>
              <a:buFontTx/>
              <a:buNone/>
              <a:defRPr sz="2800" b="0" kern="1200">
                <a:solidFill>
                  <a:srgbClr val="1D2A34"/>
                </a:solidFill>
                <a:latin typeface="Arial" panose="020B0604020202020204" pitchFamily="34" charset="0"/>
                <a:ea typeface="+mn-ea"/>
                <a:cs typeface="Arial" panose="020B0604020202020204" pitchFamily="34" charset="0"/>
              </a:defRPr>
            </a:lvl1pPr>
            <a:lvl2pPr marL="233363" indent="-223838" algn="l" defTabSz="914400" rtl="0" eaLnBrk="1" latinLnBrk="0" hangingPunct="1">
              <a:lnSpc>
                <a:spcPct val="100000"/>
              </a:lnSpc>
              <a:spcBef>
                <a:spcPts val="500"/>
              </a:spcBef>
              <a:spcAft>
                <a:spcPts val="0"/>
              </a:spcAft>
              <a:buClr>
                <a:schemeClr val="accent1"/>
              </a:buClr>
              <a:buSzPct val="100000"/>
              <a:buFont typeface="Wingdings" pitchFamily="2" charset="2"/>
              <a:buChar char="§"/>
              <a:tabLst/>
              <a:defRPr sz="2400" kern="1200">
                <a:solidFill>
                  <a:srgbClr val="1D2A34"/>
                </a:solidFill>
                <a:latin typeface="Arial" panose="020B0604020202020204" pitchFamily="34" charset="0"/>
                <a:ea typeface="+mn-ea"/>
                <a:cs typeface="Arial" panose="020B0604020202020204" pitchFamily="34" charset="0"/>
              </a:defRPr>
            </a:lvl2pPr>
            <a:lvl3pPr marL="400050" indent="-168275" algn="l" defTabSz="914400" rtl="0" eaLnBrk="1" latinLnBrk="0" hangingPunct="1">
              <a:lnSpc>
                <a:spcPct val="100000"/>
              </a:lnSpc>
              <a:spcBef>
                <a:spcPts val="500"/>
              </a:spcBef>
              <a:spcAft>
                <a:spcPts val="0"/>
              </a:spcAft>
              <a:buClr>
                <a:schemeClr val="accent1"/>
              </a:buClr>
              <a:buSzPct val="100000"/>
              <a:buFont typeface="Arial" panose="020B0604020202020204" pitchFamily="34" charset="0"/>
              <a:buChar char="•"/>
              <a:tabLst/>
              <a:defRPr sz="2000" kern="1200">
                <a:solidFill>
                  <a:srgbClr val="1D2A34"/>
                </a:solidFill>
                <a:latin typeface="Arial" panose="020B0604020202020204" pitchFamily="34" charset="0"/>
                <a:ea typeface="+mn-ea"/>
                <a:cs typeface="Arial" panose="020B0604020202020204" pitchFamily="34" charset="0"/>
              </a:defRPr>
            </a:lvl3pPr>
            <a:lvl4pPr marL="635000" indent="-234950" algn="l" defTabSz="914400" rtl="0" eaLnBrk="1" latinLnBrk="0" hangingPunct="1">
              <a:lnSpc>
                <a:spcPct val="100000"/>
              </a:lnSpc>
              <a:spcBef>
                <a:spcPts val="500"/>
              </a:spcBef>
              <a:buClr>
                <a:srgbClr val="05E0A2"/>
              </a:buClr>
              <a:buSzPct val="115000"/>
              <a:buFont typeface="System Font Regular"/>
              <a:buChar char="–"/>
              <a:tabLst/>
              <a:defRPr sz="1800" kern="1200">
                <a:solidFill>
                  <a:srgbClr val="1D2A34"/>
                </a:solidFill>
                <a:latin typeface="Arial" panose="020B0604020202020204" pitchFamily="34" charset="0"/>
                <a:ea typeface="+mn-ea"/>
                <a:cs typeface="Arial" panose="020B0604020202020204" pitchFamily="34" charset="0"/>
              </a:defRPr>
            </a:lvl4pPr>
            <a:lvl5pPr marL="914400" indent="-231775" algn="l" defTabSz="914400" rtl="0" eaLnBrk="1" latinLnBrk="0" hangingPunct="1">
              <a:lnSpc>
                <a:spcPct val="100000"/>
              </a:lnSpc>
              <a:spcBef>
                <a:spcPts val="500"/>
              </a:spcBef>
              <a:buClr>
                <a:schemeClr val="accent1"/>
              </a:buClr>
              <a:buSzPct val="115000"/>
              <a:buFont typeface="Arial" panose="020B0604020202020204" pitchFamily="34" charset="0"/>
              <a:buChar char="−"/>
              <a:tabLst/>
              <a:defRPr sz="20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100"/>
              </a:spcBef>
            </a:pPr>
            <a:r>
              <a:rPr lang="en-US" sz="2000" dirty="0"/>
              <a:t>Increases in trend are due to increases in utilization, not unit cost</a:t>
            </a:r>
          </a:p>
          <a:p>
            <a:pPr lvl="1">
              <a:spcBef>
                <a:spcPts val="1100"/>
              </a:spcBef>
            </a:pPr>
            <a:r>
              <a:rPr lang="en-US" sz="2000" dirty="0"/>
              <a:t>Specialty continues to be the main driver of overall spend</a:t>
            </a:r>
          </a:p>
          <a:p>
            <a:pPr lvl="2">
              <a:spcBef>
                <a:spcPts val="1100"/>
              </a:spcBef>
            </a:pPr>
            <a:r>
              <a:rPr lang="en-US" sz="1800" dirty="0"/>
              <a:t>New drugs are more expensive on average</a:t>
            </a:r>
          </a:p>
          <a:p>
            <a:pPr lvl="2">
              <a:spcBef>
                <a:spcPts val="1100"/>
              </a:spcBef>
            </a:pPr>
            <a:r>
              <a:rPr lang="en-US" sz="1800" dirty="0"/>
              <a:t>Drugs for conditions that previously had no medication available (orphan drugs)</a:t>
            </a:r>
          </a:p>
          <a:p>
            <a:pPr lvl="1">
              <a:spcBef>
                <a:spcPts val="1100"/>
              </a:spcBef>
            </a:pPr>
            <a:r>
              <a:rPr lang="en-US" sz="2000" dirty="0"/>
              <a:t>Decreases in Traditional drug were due to new generics </a:t>
            </a:r>
          </a:p>
          <a:p>
            <a:pPr lvl="2"/>
            <a:r>
              <a:rPr lang="en-US" sz="1800" dirty="0"/>
              <a:t>Pregabalin (Lyrica)</a:t>
            </a:r>
          </a:p>
          <a:p>
            <a:pPr lvl="2"/>
            <a:r>
              <a:rPr lang="en-US" sz="1800" dirty="0"/>
              <a:t>Tadalafil (Cialis)</a:t>
            </a:r>
          </a:p>
        </p:txBody>
      </p:sp>
    </p:spTree>
    <p:extLst>
      <p:ext uri="{BB962C8B-B14F-4D97-AF65-F5344CB8AC3E}">
        <p14:creationId xmlns:p14="http://schemas.microsoft.com/office/powerpoint/2010/main" val="5241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6397EA-9C1F-7B42-B55B-B973646FA70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6B6E71"/>
                </a:solidFill>
                <a:effectLst/>
                <a:uLnTx/>
                <a:uFillTx/>
                <a:latin typeface="Arial" panose="020B0604020202020204" pitchFamily="34" charset="0"/>
                <a:ea typeface="+mn-ea"/>
                <a:cs typeface="Arial" panose="020B0604020202020204" pitchFamily="34" charset="0"/>
              </a:rPr>
              <a:t>©2021 WellDyne – Proprietary &amp; Confidential</a:t>
            </a:r>
          </a:p>
        </p:txBody>
      </p:sp>
      <p:sp>
        <p:nvSpPr>
          <p:cNvPr id="3" name="Slide Number Placeholder 2">
            <a:extLst>
              <a:ext uri="{FF2B5EF4-FFF2-40B4-BE49-F238E27FC236}">
                <a16:creationId xmlns:a16="http://schemas.microsoft.com/office/drawing/2014/main" id="{BAB0E99C-FEFF-CF42-A7A7-16A2AB2DAD9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767C92-62D0-5C47-8288-C299F896D86F}" type="slidenum">
              <a:rPr kumimoji="0" lang="en-US" sz="1000" b="1" i="0" u="none" strike="noStrike" kern="1200" cap="none" spc="0" normalizeH="0" baseline="0" noProof="0" smtClean="0">
                <a:ln>
                  <a:noFill/>
                </a:ln>
                <a:solidFill>
                  <a:srgbClr val="6B6E71"/>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dirty="0">
              <a:ln>
                <a:noFill/>
              </a:ln>
              <a:solidFill>
                <a:srgbClr val="6B6E71"/>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3363F4E-6525-1441-9CD3-3D93AD9820F9}"/>
              </a:ext>
            </a:extLst>
          </p:cNvPr>
          <p:cNvSpPr>
            <a:spLocks noGrp="1"/>
          </p:cNvSpPr>
          <p:nvPr>
            <p:ph type="title"/>
          </p:nvPr>
        </p:nvSpPr>
        <p:spPr>
          <a:xfrm>
            <a:off x="498149" y="484700"/>
            <a:ext cx="10618342" cy="814449"/>
          </a:xfrm>
        </p:spPr>
        <p:txBody>
          <a:bodyPr/>
          <a:lstStyle/>
          <a:p>
            <a:r>
              <a:rPr lang="en-US" dirty="0"/>
              <a:t>Challenges</a:t>
            </a:r>
          </a:p>
        </p:txBody>
      </p:sp>
      <p:sp>
        <p:nvSpPr>
          <p:cNvPr id="5" name="Content Placeholder 4">
            <a:extLst>
              <a:ext uri="{FF2B5EF4-FFF2-40B4-BE49-F238E27FC236}">
                <a16:creationId xmlns:a16="http://schemas.microsoft.com/office/drawing/2014/main" id="{14505A22-A8A8-5E4D-9B46-46699357E706}"/>
              </a:ext>
            </a:extLst>
          </p:cNvPr>
          <p:cNvSpPr>
            <a:spLocks noGrp="1"/>
          </p:cNvSpPr>
          <p:nvPr>
            <p:ph sz="half" idx="15"/>
          </p:nvPr>
        </p:nvSpPr>
        <p:spPr>
          <a:xfrm>
            <a:off x="496560" y="1795522"/>
            <a:ext cx="4891869" cy="4139946"/>
          </a:xfrm>
        </p:spPr>
        <p:txBody>
          <a:bodyPr/>
          <a:lstStyle/>
          <a:p>
            <a:r>
              <a:rPr lang="en-US" sz="2400" dirty="0"/>
              <a:t>In the Industry</a:t>
            </a:r>
          </a:p>
          <a:p>
            <a:pPr lvl="1">
              <a:spcBef>
                <a:spcPts val="1800"/>
              </a:spcBef>
            </a:pPr>
            <a:r>
              <a:rPr lang="en-US" dirty="0"/>
              <a:t>Affordability </a:t>
            </a:r>
          </a:p>
          <a:p>
            <a:pPr lvl="1">
              <a:spcBef>
                <a:spcPts val="1800"/>
              </a:spcBef>
            </a:pPr>
            <a:r>
              <a:rPr lang="en-US" dirty="0"/>
              <a:t>Complex chronic diseases</a:t>
            </a:r>
          </a:p>
          <a:p>
            <a:pPr lvl="1">
              <a:spcBef>
                <a:spcPts val="1800"/>
              </a:spcBef>
            </a:pPr>
            <a:r>
              <a:rPr lang="en-US" dirty="0"/>
              <a:t>Political and regulatory environment</a:t>
            </a:r>
          </a:p>
          <a:p>
            <a:pPr lvl="1">
              <a:spcBef>
                <a:spcPts val="1800"/>
              </a:spcBef>
            </a:pPr>
            <a:r>
              <a:rPr lang="en-US" dirty="0"/>
              <a:t>Drug shortages</a:t>
            </a:r>
          </a:p>
          <a:p>
            <a:pPr lvl="1">
              <a:spcBef>
                <a:spcPts val="1800"/>
              </a:spcBef>
            </a:pPr>
            <a:r>
              <a:rPr lang="en-US" dirty="0"/>
              <a:t>Many PBMs not aligned to create savings for client/patient</a:t>
            </a:r>
          </a:p>
          <a:p>
            <a:pPr lvl="1">
              <a:spcBef>
                <a:spcPts val="1800"/>
              </a:spcBef>
            </a:pPr>
            <a:r>
              <a:rPr lang="en-US" dirty="0"/>
              <a:t>Holistic health models </a:t>
            </a:r>
          </a:p>
          <a:p>
            <a:pPr marL="9525" lvl="1" indent="0">
              <a:buNone/>
            </a:pPr>
            <a:endParaRPr lang="en-US" dirty="0"/>
          </a:p>
          <a:p>
            <a:pPr lvl="1"/>
            <a:endParaRPr lang="en-US" dirty="0"/>
          </a:p>
          <a:p>
            <a:pPr lvl="1"/>
            <a:endParaRPr lang="en-US" dirty="0"/>
          </a:p>
          <a:p>
            <a:pPr lvl="1"/>
            <a:endParaRPr lang="en-US" dirty="0"/>
          </a:p>
        </p:txBody>
      </p:sp>
      <p:sp>
        <p:nvSpPr>
          <p:cNvPr id="6" name="Content Placeholder 5">
            <a:extLst>
              <a:ext uri="{FF2B5EF4-FFF2-40B4-BE49-F238E27FC236}">
                <a16:creationId xmlns:a16="http://schemas.microsoft.com/office/drawing/2014/main" id="{F16AF62E-A0E9-474B-86EE-4749A979FAAB}"/>
              </a:ext>
            </a:extLst>
          </p:cNvPr>
          <p:cNvSpPr>
            <a:spLocks noGrp="1"/>
          </p:cNvSpPr>
          <p:nvPr>
            <p:ph sz="half" idx="16"/>
          </p:nvPr>
        </p:nvSpPr>
        <p:spPr>
          <a:xfrm>
            <a:off x="6492241" y="1795522"/>
            <a:ext cx="4709160" cy="4139946"/>
          </a:xfrm>
        </p:spPr>
        <p:txBody>
          <a:bodyPr/>
          <a:lstStyle/>
          <a:p>
            <a:r>
              <a:rPr lang="en-US" sz="2400" dirty="0"/>
              <a:t>For the Member</a:t>
            </a:r>
          </a:p>
          <a:p>
            <a:pPr lvl="1">
              <a:spcBef>
                <a:spcPts val="1800"/>
              </a:spcBef>
            </a:pPr>
            <a:r>
              <a:rPr lang="en-US" dirty="0"/>
              <a:t>Affordability</a:t>
            </a:r>
          </a:p>
          <a:p>
            <a:pPr lvl="1">
              <a:spcBef>
                <a:spcPts val="1800"/>
              </a:spcBef>
            </a:pPr>
            <a:r>
              <a:rPr lang="en-US" dirty="0"/>
              <a:t>Access to life-saving drugs</a:t>
            </a:r>
          </a:p>
          <a:p>
            <a:pPr lvl="1">
              <a:spcBef>
                <a:spcPts val="1800"/>
              </a:spcBef>
            </a:pPr>
            <a:r>
              <a:rPr lang="en-US" dirty="0"/>
              <a:t>Finding and understanding options</a:t>
            </a:r>
          </a:p>
          <a:p>
            <a:pPr lvl="1">
              <a:spcBef>
                <a:spcPts val="1800"/>
              </a:spcBef>
            </a:pPr>
            <a:r>
              <a:rPr lang="en-US" dirty="0"/>
              <a:t>Complex process to navigate</a:t>
            </a:r>
          </a:p>
          <a:p>
            <a:pPr lvl="1">
              <a:spcBef>
                <a:spcPts val="1800"/>
              </a:spcBef>
            </a:pPr>
            <a:r>
              <a:rPr lang="en-US" dirty="0"/>
              <a:t>Lack of tools and resources to improve their health </a:t>
            </a:r>
          </a:p>
          <a:p>
            <a:pPr lvl="1">
              <a:spcBef>
                <a:spcPts val="1800"/>
              </a:spcBef>
            </a:pPr>
            <a:r>
              <a:rPr lang="en-US" dirty="0"/>
              <a:t>Adherence to prescribed medications</a:t>
            </a:r>
          </a:p>
          <a:p>
            <a:pPr lvl="1"/>
            <a:endParaRPr lang="en-US" dirty="0"/>
          </a:p>
        </p:txBody>
      </p:sp>
    </p:spTree>
    <p:extLst>
      <p:ext uri="{BB962C8B-B14F-4D97-AF65-F5344CB8AC3E}">
        <p14:creationId xmlns:p14="http://schemas.microsoft.com/office/powerpoint/2010/main" val="5844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PBM?</a:t>
            </a:r>
          </a:p>
        </p:txBody>
      </p:sp>
      <p:sp>
        <p:nvSpPr>
          <p:cNvPr id="4" name="Content Placeholder 3">
            <a:extLst>
              <a:ext uri="{FF2B5EF4-FFF2-40B4-BE49-F238E27FC236}">
                <a16:creationId xmlns:a16="http://schemas.microsoft.com/office/drawing/2014/main" id="{79607413-9809-4A00-9080-0D2EA2D92F7D}"/>
              </a:ext>
            </a:extLst>
          </p:cNvPr>
          <p:cNvSpPr>
            <a:spLocks noGrp="1"/>
          </p:cNvSpPr>
          <p:nvPr>
            <p:ph type="body" sz="quarter" idx="13"/>
          </p:nvPr>
        </p:nvSpPr>
        <p:spPr/>
        <p:txBody>
          <a:bodyPr/>
          <a:lstStyle/>
          <a:p>
            <a:r>
              <a:rPr lang="en-US" dirty="0"/>
              <a:t>What is a PBM?</a:t>
            </a:r>
          </a:p>
        </p:txBody>
      </p:sp>
      <p:sp>
        <p:nvSpPr>
          <p:cNvPr id="3" name="Content Placeholder 2">
            <a:extLst>
              <a:ext uri="{FF2B5EF4-FFF2-40B4-BE49-F238E27FC236}">
                <a16:creationId xmlns:a16="http://schemas.microsoft.com/office/drawing/2014/main" id="{C2059673-EE33-49DC-8C1C-0079796814EF}"/>
              </a:ext>
            </a:extLst>
          </p:cNvPr>
          <p:cNvSpPr>
            <a:spLocks noGrp="1"/>
          </p:cNvSpPr>
          <p:nvPr>
            <p:ph type="body" sz="quarter" idx="15"/>
          </p:nvPr>
        </p:nvSpPr>
        <p:spPr/>
        <p:txBody>
          <a:bodyPr/>
          <a:lstStyle/>
          <a:p>
            <a:r>
              <a:rPr lang="en-US" dirty="0"/>
              <a:t>Client Base</a:t>
            </a:r>
            <a:br>
              <a:rPr lang="en-US" dirty="0"/>
            </a:br>
            <a:r>
              <a:rPr lang="en-US" dirty="0"/>
              <a:t>“Payors”</a:t>
            </a:r>
          </a:p>
        </p:txBody>
      </p:sp>
      <p:sp>
        <p:nvSpPr>
          <p:cNvPr id="8" name="Text Placeholder 7">
            <a:extLst>
              <a:ext uri="{FF2B5EF4-FFF2-40B4-BE49-F238E27FC236}">
                <a16:creationId xmlns:a16="http://schemas.microsoft.com/office/drawing/2014/main" id="{D1D0C7CA-6924-444C-9B77-B4A39B6279E2}"/>
              </a:ext>
            </a:extLst>
          </p:cNvPr>
          <p:cNvSpPr>
            <a:spLocks noGrp="1"/>
          </p:cNvSpPr>
          <p:nvPr>
            <p:ph type="body" sz="quarter" idx="17"/>
          </p:nvPr>
        </p:nvSpPr>
        <p:spPr/>
        <p:txBody>
          <a:bodyPr/>
          <a:lstStyle/>
          <a:p>
            <a:r>
              <a:rPr lang="en-US" dirty="0"/>
              <a:t>Contract Method</a:t>
            </a:r>
          </a:p>
        </p:txBody>
      </p:sp>
      <p:sp>
        <p:nvSpPr>
          <p:cNvPr id="9" name="Text Placeholder 8">
            <a:extLst>
              <a:ext uri="{FF2B5EF4-FFF2-40B4-BE49-F238E27FC236}">
                <a16:creationId xmlns:a16="http://schemas.microsoft.com/office/drawing/2014/main" id="{21751B84-4C55-4AAC-A0BA-7001CE126B23}"/>
              </a:ext>
            </a:extLst>
          </p:cNvPr>
          <p:cNvSpPr>
            <a:spLocks noGrp="1"/>
          </p:cNvSpPr>
          <p:nvPr>
            <p:ph type="body" sz="quarter" idx="19"/>
          </p:nvPr>
        </p:nvSpPr>
        <p:spPr/>
        <p:txBody>
          <a:bodyPr/>
          <a:lstStyle/>
          <a:p>
            <a:pPr>
              <a:spcAft>
                <a:spcPts val="600"/>
              </a:spcAft>
            </a:pPr>
            <a:r>
              <a:rPr lang="en-US" sz="1600" dirty="0"/>
              <a:t>Insurance coverage for medication obtained at a pharmacy</a:t>
            </a:r>
          </a:p>
          <a:p>
            <a:pPr marL="231775" lvl="1" indent="-215900">
              <a:spcBef>
                <a:spcPts val="0"/>
              </a:spcBef>
              <a:spcAft>
                <a:spcPts val="600"/>
              </a:spcAft>
              <a:buFont typeface="Wingdings" pitchFamily="2" charset="2"/>
              <a:buChar char="§"/>
            </a:pPr>
            <a:r>
              <a:rPr lang="en-US" sz="1600" dirty="0"/>
              <a:t>Does not include drugs dispensed during hospital stays, emergency room visits, or long-term care</a:t>
            </a:r>
            <a:endParaRPr lang="en-US" sz="1800" dirty="0"/>
          </a:p>
        </p:txBody>
      </p:sp>
      <p:sp>
        <p:nvSpPr>
          <p:cNvPr id="10" name="Text Placeholder 9">
            <a:extLst>
              <a:ext uri="{FF2B5EF4-FFF2-40B4-BE49-F238E27FC236}">
                <a16:creationId xmlns:a16="http://schemas.microsoft.com/office/drawing/2014/main" id="{7D02EF2E-93EA-4F63-B919-A10F091855DE}"/>
              </a:ext>
            </a:extLst>
          </p:cNvPr>
          <p:cNvSpPr>
            <a:spLocks noGrp="1"/>
          </p:cNvSpPr>
          <p:nvPr>
            <p:ph type="body" sz="quarter" idx="22"/>
          </p:nvPr>
        </p:nvSpPr>
        <p:spPr/>
        <p:txBody>
          <a:bodyPr numCol="2"/>
          <a:lstStyle/>
          <a:p>
            <a:pPr lvl="1">
              <a:spcBef>
                <a:spcPts val="1100"/>
              </a:spcBef>
            </a:pPr>
            <a:r>
              <a:rPr lang="en-US" sz="1400" dirty="0"/>
              <a:t>Employers</a:t>
            </a:r>
          </a:p>
          <a:p>
            <a:pPr lvl="1">
              <a:spcBef>
                <a:spcPts val="1100"/>
              </a:spcBef>
            </a:pPr>
            <a:r>
              <a:rPr lang="en-US" sz="1400" dirty="0"/>
              <a:t>Hospitals and Health Systems</a:t>
            </a:r>
          </a:p>
          <a:p>
            <a:pPr lvl="1">
              <a:spcBef>
                <a:spcPts val="1100"/>
              </a:spcBef>
            </a:pPr>
            <a:r>
              <a:rPr lang="en-US" sz="1400" dirty="0"/>
              <a:t>Government Agencies</a:t>
            </a:r>
          </a:p>
          <a:p>
            <a:pPr lvl="1">
              <a:spcBef>
                <a:spcPts val="1100"/>
              </a:spcBef>
            </a:pPr>
            <a:r>
              <a:rPr lang="en-US" sz="1400" dirty="0"/>
              <a:t>Union/Taft Hartley Funds</a:t>
            </a:r>
          </a:p>
          <a:p>
            <a:pPr lvl="1">
              <a:spcBef>
                <a:spcPts val="1100"/>
              </a:spcBef>
            </a:pPr>
            <a:r>
              <a:rPr lang="en-US" sz="1400" dirty="0"/>
              <a:t>Medicare Plans</a:t>
            </a:r>
          </a:p>
          <a:p>
            <a:pPr lvl="1">
              <a:spcBef>
                <a:spcPts val="1100"/>
              </a:spcBef>
            </a:pPr>
            <a:r>
              <a:rPr lang="en-US" sz="1400" dirty="0"/>
              <a:t>Medicaid Agencies</a:t>
            </a:r>
          </a:p>
          <a:p>
            <a:pPr lvl="1">
              <a:spcBef>
                <a:spcPts val="1100"/>
              </a:spcBef>
            </a:pPr>
            <a:r>
              <a:rPr lang="en-US" sz="1400" dirty="0"/>
              <a:t>ACA Exchange Plans</a:t>
            </a:r>
          </a:p>
          <a:p>
            <a:endParaRPr lang="en-US" dirty="0"/>
          </a:p>
        </p:txBody>
      </p:sp>
      <p:sp>
        <p:nvSpPr>
          <p:cNvPr id="11" name="Text Placeholder 10">
            <a:extLst>
              <a:ext uri="{FF2B5EF4-FFF2-40B4-BE49-F238E27FC236}">
                <a16:creationId xmlns:a16="http://schemas.microsoft.com/office/drawing/2014/main" id="{B651D492-510F-47F0-8654-5B00F6D1F8FD}"/>
              </a:ext>
            </a:extLst>
          </p:cNvPr>
          <p:cNvSpPr>
            <a:spLocks noGrp="1"/>
          </p:cNvSpPr>
          <p:nvPr>
            <p:ph type="body" sz="quarter" idx="23"/>
          </p:nvPr>
        </p:nvSpPr>
        <p:spPr/>
        <p:txBody>
          <a:bodyPr/>
          <a:lstStyle/>
          <a:p>
            <a:r>
              <a:rPr lang="en-US" dirty="0"/>
              <a:t>Roughly 40% of payors contract with PBMs through an administrator</a:t>
            </a:r>
          </a:p>
        </p:txBody>
      </p:sp>
      <p:sp>
        <p:nvSpPr>
          <p:cNvPr id="7" name="TextBox 6"/>
          <p:cNvSpPr txBox="1"/>
          <p:nvPr/>
        </p:nvSpPr>
        <p:spPr>
          <a:xfrm>
            <a:off x="1833489" y="1157990"/>
            <a:ext cx="8536128" cy="691471"/>
          </a:xfrm>
          <a:prstGeom prst="rect">
            <a:avLst/>
          </a:prstGeom>
          <a:noFill/>
        </p:spPr>
        <p:txBody>
          <a:bodyPr wrap="square" rtlCol="0">
            <a:spAutoFit/>
          </a:bodyPr>
          <a:lstStyle/>
          <a:p>
            <a:pPr marL="228600" indent="-228600">
              <a:lnSpc>
                <a:spcPct val="90000"/>
              </a:lnSpc>
              <a:spcBef>
                <a:spcPts val="1000"/>
              </a:spcBef>
              <a:buClr>
                <a:srgbClr val="118089"/>
              </a:buClr>
              <a:buFont typeface="Arial" panose="020B0604020202020204" pitchFamily="34" charset="0"/>
              <a:buChar char="•"/>
            </a:pPr>
            <a:endParaRPr lang="en-US" sz="2600" dirty="0">
              <a:solidFill>
                <a:schemeClr val="tx1">
                  <a:lumMod val="75000"/>
                  <a:lumOff val="25000"/>
                </a:schemeClr>
              </a:solidFill>
              <a:latin typeface="Century Gothic" panose="020B0502020202020204" pitchFamily="34" charset="0"/>
            </a:endParaRPr>
          </a:p>
          <a:p>
            <a:pPr marL="228600" indent="-228600">
              <a:lnSpc>
                <a:spcPct val="90000"/>
              </a:lnSpc>
              <a:spcBef>
                <a:spcPts val="1000"/>
              </a:spcBef>
              <a:buClr>
                <a:srgbClr val="118089"/>
              </a:buClr>
              <a:buFont typeface="Arial" panose="020B0604020202020204" pitchFamily="34" charset="0"/>
              <a:buChar char="•"/>
            </a:pPr>
            <a:endParaRPr lang="en-US" sz="800" dirty="0">
              <a:solidFill>
                <a:schemeClr val="tx1">
                  <a:lumMod val="75000"/>
                  <a:lumOff val="25000"/>
                </a:schemeClr>
              </a:solidFill>
              <a:latin typeface="Century Gothic" panose="020B0502020202020204" pitchFamily="34" charset="0"/>
            </a:endParaRPr>
          </a:p>
        </p:txBody>
      </p:sp>
      <p:sp>
        <p:nvSpPr>
          <p:cNvPr id="5" name="TextBox 4"/>
          <p:cNvSpPr txBox="1"/>
          <p:nvPr/>
        </p:nvSpPr>
        <p:spPr>
          <a:xfrm>
            <a:off x="2063545" y="1261605"/>
            <a:ext cx="8306073" cy="691471"/>
          </a:xfrm>
          <a:prstGeom prst="rect">
            <a:avLst/>
          </a:prstGeom>
          <a:noFill/>
        </p:spPr>
        <p:txBody>
          <a:bodyPr wrap="square" rtlCol="0">
            <a:spAutoFit/>
          </a:bodyPr>
          <a:lstStyle/>
          <a:p>
            <a:pPr marL="228600" indent="-228600">
              <a:lnSpc>
                <a:spcPct val="90000"/>
              </a:lnSpc>
              <a:spcBef>
                <a:spcPts val="1000"/>
              </a:spcBef>
              <a:buClr>
                <a:srgbClr val="118089"/>
              </a:buClr>
              <a:buFont typeface="Arial" panose="020B0604020202020204" pitchFamily="34" charset="0"/>
              <a:buChar char="•"/>
            </a:pPr>
            <a:endParaRPr lang="en-US" sz="2600" dirty="0">
              <a:solidFill>
                <a:schemeClr val="tx1">
                  <a:lumMod val="75000"/>
                  <a:lumOff val="25000"/>
                </a:schemeClr>
              </a:solidFill>
              <a:latin typeface="Century Gothic" panose="020B0502020202020204" pitchFamily="34" charset="0"/>
            </a:endParaRPr>
          </a:p>
          <a:p>
            <a:pPr marL="228600" indent="-228600">
              <a:lnSpc>
                <a:spcPct val="90000"/>
              </a:lnSpc>
              <a:spcBef>
                <a:spcPts val="1000"/>
              </a:spcBef>
              <a:buClr>
                <a:srgbClr val="118089"/>
              </a:buClr>
              <a:buFont typeface="Arial" panose="020B0604020202020204" pitchFamily="34" charset="0"/>
              <a:buChar char="•"/>
            </a:pPr>
            <a:endParaRPr lang="en-US" sz="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07797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1586A2-DBA0-5041-99DE-0A1B94C62D3D}"/>
              </a:ext>
            </a:extLst>
          </p:cNvPr>
          <p:cNvSpPr>
            <a:spLocks noGrp="1"/>
          </p:cNvSpPr>
          <p:nvPr>
            <p:ph type="ftr" sz="quarter" idx="11"/>
          </p:nvPr>
        </p:nvSpPr>
        <p:spPr/>
        <p:txBody>
          <a:bodyPr/>
          <a:lstStyle/>
          <a:p>
            <a:r>
              <a:rPr lang="en-US" dirty="0"/>
              <a:t>©2021 WellDyne – Proprietary &amp; Confidential</a:t>
            </a:r>
          </a:p>
        </p:txBody>
      </p:sp>
      <p:sp>
        <p:nvSpPr>
          <p:cNvPr id="3" name="Slide Number Placeholder 2">
            <a:extLst>
              <a:ext uri="{FF2B5EF4-FFF2-40B4-BE49-F238E27FC236}">
                <a16:creationId xmlns:a16="http://schemas.microsoft.com/office/drawing/2014/main" id="{73AE7EF0-2A7D-5847-9FD9-CDDFDF202722}"/>
              </a:ext>
            </a:extLst>
          </p:cNvPr>
          <p:cNvSpPr>
            <a:spLocks noGrp="1"/>
          </p:cNvSpPr>
          <p:nvPr>
            <p:ph type="sldNum" sz="quarter" idx="12"/>
          </p:nvPr>
        </p:nvSpPr>
        <p:spPr/>
        <p:txBody>
          <a:bodyPr/>
          <a:lstStyle/>
          <a:p>
            <a:fld id="{73767C92-62D0-5C47-8288-C299F896D86F}" type="slidenum">
              <a:rPr lang="en-US" smtClean="0"/>
              <a:pPr/>
              <a:t>8</a:t>
            </a:fld>
            <a:endParaRPr lang="en-US" dirty="0"/>
          </a:p>
        </p:txBody>
      </p:sp>
      <p:sp>
        <p:nvSpPr>
          <p:cNvPr id="4" name="Title 3">
            <a:extLst>
              <a:ext uri="{FF2B5EF4-FFF2-40B4-BE49-F238E27FC236}">
                <a16:creationId xmlns:a16="http://schemas.microsoft.com/office/drawing/2014/main" id="{AF407115-EF7C-0649-AEDE-A37DFB4EC1F1}"/>
              </a:ext>
            </a:extLst>
          </p:cNvPr>
          <p:cNvSpPr>
            <a:spLocks noGrp="1"/>
          </p:cNvSpPr>
          <p:nvPr>
            <p:ph type="title"/>
          </p:nvPr>
        </p:nvSpPr>
        <p:spPr/>
        <p:txBody>
          <a:bodyPr/>
          <a:lstStyle/>
          <a:p>
            <a:r>
              <a:rPr lang="en-US" dirty="0"/>
              <a:t>PBM Services</a:t>
            </a:r>
          </a:p>
        </p:txBody>
      </p:sp>
      <p:sp>
        <p:nvSpPr>
          <p:cNvPr id="11" name="Content Placeholder 3">
            <a:extLst>
              <a:ext uri="{FF2B5EF4-FFF2-40B4-BE49-F238E27FC236}">
                <a16:creationId xmlns:a16="http://schemas.microsoft.com/office/drawing/2014/main" id="{291FD0AB-27EF-488A-9112-9C461D7DFDD6}"/>
              </a:ext>
            </a:extLst>
          </p:cNvPr>
          <p:cNvSpPr txBox="1">
            <a:spLocks/>
          </p:cNvSpPr>
          <p:nvPr/>
        </p:nvSpPr>
        <p:spPr>
          <a:xfrm>
            <a:off x="1003175" y="2599804"/>
            <a:ext cx="9836459" cy="3479279"/>
          </a:xfrm>
          <a:prstGeom prst="rect">
            <a:avLst/>
          </a:prstGeom>
        </p:spPr>
        <p:txBody>
          <a:bodyPr vert="horz" lIns="91440" tIns="45720" rIns="91440" bIns="45720" numCol="2" rtlCol="0">
            <a:noAutofit/>
          </a:bodyPr>
          <a:lstStyle>
            <a:lvl1pPr marL="0" indent="0" algn="l" defTabSz="914400" rtl="0" eaLnBrk="1" latinLnBrk="0" hangingPunct="1">
              <a:lnSpc>
                <a:spcPct val="100000"/>
              </a:lnSpc>
              <a:spcBef>
                <a:spcPts val="1000"/>
              </a:spcBef>
              <a:buClr>
                <a:srgbClr val="05E0A2"/>
              </a:buClr>
              <a:buFontTx/>
              <a:buNone/>
              <a:defRPr sz="2800" b="0" kern="1200">
                <a:solidFill>
                  <a:srgbClr val="1D2A34"/>
                </a:solidFill>
                <a:latin typeface="Arial" panose="020B0604020202020204" pitchFamily="34" charset="0"/>
                <a:ea typeface="+mn-ea"/>
                <a:cs typeface="Arial" panose="020B0604020202020204" pitchFamily="34" charset="0"/>
              </a:defRPr>
            </a:lvl1pPr>
            <a:lvl2pPr marL="233363" indent="-223838" algn="l" defTabSz="914400" rtl="0" eaLnBrk="1" latinLnBrk="0" hangingPunct="1">
              <a:lnSpc>
                <a:spcPct val="100000"/>
              </a:lnSpc>
              <a:spcBef>
                <a:spcPts val="500"/>
              </a:spcBef>
              <a:spcAft>
                <a:spcPts val="0"/>
              </a:spcAft>
              <a:buClr>
                <a:schemeClr val="accent1"/>
              </a:buClr>
              <a:buSzPct val="100000"/>
              <a:buFont typeface="Wingdings" pitchFamily="2" charset="2"/>
              <a:buChar char="§"/>
              <a:tabLst/>
              <a:defRPr sz="2400" kern="1200">
                <a:solidFill>
                  <a:srgbClr val="1D2A34"/>
                </a:solidFill>
                <a:latin typeface="Arial" panose="020B0604020202020204" pitchFamily="34" charset="0"/>
                <a:ea typeface="+mn-ea"/>
                <a:cs typeface="Arial" panose="020B0604020202020204" pitchFamily="34" charset="0"/>
              </a:defRPr>
            </a:lvl2pPr>
            <a:lvl3pPr marL="400050" indent="-168275" algn="l" defTabSz="914400" rtl="0" eaLnBrk="1" latinLnBrk="0" hangingPunct="1">
              <a:lnSpc>
                <a:spcPct val="100000"/>
              </a:lnSpc>
              <a:spcBef>
                <a:spcPts val="500"/>
              </a:spcBef>
              <a:spcAft>
                <a:spcPts val="0"/>
              </a:spcAft>
              <a:buClr>
                <a:schemeClr val="accent1"/>
              </a:buClr>
              <a:buSzPct val="100000"/>
              <a:buFont typeface="Arial" panose="020B0604020202020204" pitchFamily="34" charset="0"/>
              <a:buChar char="•"/>
              <a:tabLst/>
              <a:defRPr sz="2000" kern="1200">
                <a:solidFill>
                  <a:srgbClr val="1D2A34"/>
                </a:solidFill>
                <a:latin typeface="Arial" panose="020B0604020202020204" pitchFamily="34" charset="0"/>
                <a:ea typeface="+mn-ea"/>
                <a:cs typeface="Arial" panose="020B0604020202020204" pitchFamily="34" charset="0"/>
              </a:defRPr>
            </a:lvl3pPr>
            <a:lvl4pPr marL="635000" indent="-234950" algn="l" defTabSz="914400" rtl="0" eaLnBrk="1" latinLnBrk="0" hangingPunct="1">
              <a:lnSpc>
                <a:spcPct val="100000"/>
              </a:lnSpc>
              <a:spcBef>
                <a:spcPts val="500"/>
              </a:spcBef>
              <a:buClr>
                <a:srgbClr val="05E0A2"/>
              </a:buClr>
              <a:buSzPct val="115000"/>
              <a:buFont typeface="System Font Regular"/>
              <a:buChar char="–"/>
              <a:tabLst/>
              <a:defRPr sz="1800" kern="1200">
                <a:solidFill>
                  <a:srgbClr val="1D2A34"/>
                </a:solidFill>
                <a:latin typeface="Arial" panose="020B0604020202020204" pitchFamily="34" charset="0"/>
                <a:ea typeface="+mn-ea"/>
                <a:cs typeface="Arial" panose="020B0604020202020204" pitchFamily="34" charset="0"/>
              </a:defRPr>
            </a:lvl4pPr>
            <a:lvl5pPr marL="914400" indent="-231775" algn="l" defTabSz="914400" rtl="0" eaLnBrk="1" latinLnBrk="0" hangingPunct="1">
              <a:lnSpc>
                <a:spcPct val="100000"/>
              </a:lnSpc>
              <a:spcBef>
                <a:spcPts val="500"/>
              </a:spcBef>
              <a:buClr>
                <a:schemeClr val="accent1"/>
              </a:buClr>
              <a:buSzPct val="115000"/>
              <a:buFont typeface="Arial" panose="020B0604020202020204" pitchFamily="34" charset="0"/>
              <a:buChar char="−"/>
              <a:tabLst/>
              <a:defRPr sz="2000" kern="1200">
                <a:solidFill>
                  <a:srgbClr val="1D2A3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100"/>
              </a:spcBef>
            </a:pPr>
            <a:r>
              <a:rPr lang="en-US" sz="2000" dirty="0"/>
              <a:t>Claims Adjudication</a:t>
            </a:r>
          </a:p>
          <a:p>
            <a:pPr lvl="1">
              <a:spcBef>
                <a:spcPts val="1100"/>
              </a:spcBef>
            </a:pPr>
            <a:r>
              <a:rPr lang="en-US" sz="2000" dirty="0"/>
              <a:t>Retail Pharmacy Network</a:t>
            </a:r>
          </a:p>
          <a:p>
            <a:pPr lvl="1">
              <a:spcBef>
                <a:spcPts val="1100"/>
              </a:spcBef>
            </a:pPr>
            <a:r>
              <a:rPr lang="en-US" sz="2000" dirty="0"/>
              <a:t>Mail Order Pharmacy</a:t>
            </a:r>
          </a:p>
          <a:p>
            <a:pPr lvl="1">
              <a:spcBef>
                <a:spcPts val="1100"/>
              </a:spcBef>
            </a:pPr>
            <a:r>
              <a:rPr lang="en-US" sz="2000" dirty="0"/>
              <a:t>Specialty Pharmacy</a:t>
            </a:r>
          </a:p>
          <a:p>
            <a:pPr lvl="1">
              <a:spcBef>
                <a:spcPts val="1100"/>
              </a:spcBef>
            </a:pPr>
            <a:r>
              <a:rPr lang="en-US" sz="2000" dirty="0"/>
              <a:t>Formulary Options</a:t>
            </a:r>
          </a:p>
          <a:p>
            <a:pPr lvl="1">
              <a:spcBef>
                <a:spcPts val="1100"/>
              </a:spcBef>
            </a:pPr>
            <a:r>
              <a:rPr lang="en-US" sz="2000" dirty="0"/>
              <a:t>Rebate Management</a:t>
            </a:r>
          </a:p>
          <a:p>
            <a:pPr lvl="1">
              <a:spcBef>
                <a:spcPts val="1100"/>
              </a:spcBef>
            </a:pPr>
            <a:r>
              <a:rPr lang="en-US" sz="2000" dirty="0"/>
              <a:t>Clinical Programs</a:t>
            </a:r>
          </a:p>
          <a:p>
            <a:pPr lvl="1">
              <a:spcBef>
                <a:spcPts val="1100"/>
              </a:spcBef>
            </a:pPr>
            <a:r>
              <a:rPr lang="en-US" sz="2000" dirty="0"/>
              <a:t>Financial Assistance</a:t>
            </a:r>
          </a:p>
          <a:p>
            <a:pPr lvl="1">
              <a:spcBef>
                <a:spcPts val="1100"/>
              </a:spcBef>
            </a:pPr>
            <a:r>
              <a:rPr lang="en-US" sz="2000" dirty="0"/>
              <a:t>Member Services</a:t>
            </a:r>
          </a:p>
          <a:p>
            <a:pPr lvl="1">
              <a:spcBef>
                <a:spcPts val="1100"/>
              </a:spcBef>
            </a:pPr>
            <a:r>
              <a:rPr lang="en-US" sz="2000" dirty="0"/>
              <a:t>Call Center</a:t>
            </a:r>
          </a:p>
          <a:p>
            <a:pPr lvl="1">
              <a:spcBef>
                <a:spcPts val="1100"/>
              </a:spcBef>
            </a:pPr>
            <a:r>
              <a:rPr lang="en-US" sz="2000" dirty="0"/>
              <a:t>Digital Tools (Portal, App, Text)</a:t>
            </a:r>
          </a:p>
          <a:p>
            <a:pPr lvl="1">
              <a:spcBef>
                <a:spcPts val="1100"/>
              </a:spcBef>
            </a:pPr>
            <a:r>
              <a:rPr lang="en-US" sz="2000" dirty="0"/>
              <a:t>Client Services </a:t>
            </a:r>
          </a:p>
          <a:p>
            <a:pPr lvl="1">
              <a:spcBef>
                <a:spcPts val="1100"/>
              </a:spcBef>
            </a:pPr>
            <a:r>
              <a:rPr lang="en-US" sz="2000" dirty="0"/>
              <a:t>Comprehensive Reporting</a:t>
            </a:r>
          </a:p>
          <a:p>
            <a:pPr lvl="1">
              <a:spcBef>
                <a:spcPts val="1100"/>
              </a:spcBef>
            </a:pPr>
            <a:r>
              <a:rPr lang="en-US" sz="2000" dirty="0"/>
              <a:t>Integration with medical and other benefit providers</a:t>
            </a:r>
            <a:endParaRPr lang="en-US" sz="1800" dirty="0"/>
          </a:p>
        </p:txBody>
      </p:sp>
      <p:sp>
        <p:nvSpPr>
          <p:cNvPr id="9" name="TextBox 8">
            <a:extLst>
              <a:ext uri="{FF2B5EF4-FFF2-40B4-BE49-F238E27FC236}">
                <a16:creationId xmlns:a16="http://schemas.microsoft.com/office/drawing/2014/main" id="{49CB3BD7-BE2F-4B53-9CEE-8BBA5CDAE8A8}"/>
              </a:ext>
            </a:extLst>
          </p:cNvPr>
          <p:cNvSpPr txBox="1"/>
          <p:nvPr/>
        </p:nvSpPr>
        <p:spPr>
          <a:xfrm>
            <a:off x="878889" y="1482571"/>
            <a:ext cx="9960745" cy="1015663"/>
          </a:xfrm>
          <a:prstGeom prst="rect">
            <a:avLst/>
          </a:prstGeom>
          <a:noFill/>
        </p:spPr>
        <p:txBody>
          <a:bodyPr wrap="square" rtlCol="0">
            <a:spAutoFit/>
          </a:bodyPr>
          <a:lstStyle/>
          <a:p>
            <a:r>
              <a:rPr lang="en-US" sz="2000" dirty="0"/>
              <a:t>Over the past 30 years, PBMs have evolved from claims processors to full-service benefit managers with integrated service models, supply chain access, and innovative technologies. </a:t>
            </a:r>
          </a:p>
        </p:txBody>
      </p:sp>
    </p:spTree>
    <p:extLst>
      <p:ext uri="{BB962C8B-B14F-4D97-AF65-F5344CB8AC3E}">
        <p14:creationId xmlns:p14="http://schemas.microsoft.com/office/powerpoint/2010/main" val="43967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Benefit Design Options</a:t>
            </a:r>
          </a:p>
        </p:txBody>
      </p:sp>
      <p:sp>
        <p:nvSpPr>
          <p:cNvPr id="6" name="Text Placeholder 5">
            <a:extLst>
              <a:ext uri="{FF2B5EF4-FFF2-40B4-BE49-F238E27FC236}">
                <a16:creationId xmlns:a16="http://schemas.microsoft.com/office/drawing/2014/main" id="{0C1B3549-508E-4E99-82C2-1624D20EB837}"/>
              </a:ext>
            </a:extLst>
          </p:cNvPr>
          <p:cNvSpPr>
            <a:spLocks noGrp="1"/>
          </p:cNvSpPr>
          <p:nvPr>
            <p:ph type="body" sz="quarter" idx="13"/>
          </p:nvPr>
        </p:nvSpPr>
        <p:spPr/>
        <p:txBody>
          <a:bodyPr/>
          <a:lstStyle/>
          <a:p>
            <a:r>
              <a:rPr lang="en-US" dirty="0"/>
              <a:t>Cost Sharing</a:t>
            </a:r>
          </a:p>
        </p:txBody>
      </p:sp>
      <p:sp>
        <p:nvSpPr>
          <p:cNvPr id="8" name="Text Placeholder 7">
            <a:extLst>
              <a:ext uri="{FF2B5EF4-FFF2-40B4-BE49-F238E27FC236}">
                <a16:creationId xmlns:a16="http://schemas.microsoft.com/office/drawing/2014/main" id="{8120A6A2-4C70-4807-93A2-19E7946C9300}"/>
              </a:ext>
            </a:extLst>
          </p:cNvPr>
          <p:cNvSpPr>
            <a:spLocks noGrp="1"/>
          </p:cNvSpPr>
          <p:nvPr>
            <p:ph type="body" sz="quarter" idx="15"/>
          </p:nvPr>
        </p:nvSpPr>
        <p:spPr/>
        <p:txBody>
          <a:bodyPr/>
          <a:lstStyle/>
          <a:p>
            <a:r>
              <a:rPr lang="en-US" dirty="0"/>
              <a:t>Formulary</a:t>
            </a:r>
          </a:p>
        </p:txBody>
      </p:sp>
      <p:sp>
        <p:nvSpPr>
          <p:cNvPr id="9" name="Text Placeholder 8">
            <a:extLst>
              <a:ext uri="{FF2B5EF4-FFF2-40B4-BE49-F238E27FC236}">
                <a16:creationId xmlns:a16="http://schemas.microsoft.com/office/drawing/2014/main" id="{5E3D33DA-C8E2-4A14-9376-472DE48B6867}"/>
              </a:ext>
            </a:extLst>
          </p:cNvPr>
          <p:cNvSpPr>
            <a:spLocks noGrp="1"/>
          </p:cNvSpPr>
          <p:nvPr>
            <p:ph type="body" sz="quarter" idx="17"/>
          </p:nvPr>
        </p:nvSpPr>
        <p:spPr/>
        <p:txBody>
          <a:bodyPr/>
          <a:lstStyle/>
          <a:p>
            <a:r>
              <a:rPr lang="en-US" dirty="0"/>
              <a:t>Network</a:t>
            </a:r>
          </a:p>
        </p:txBody>
      </p:sp>
      <p:sp>
        <p:nvSpPr>
          <p:cNvPr id="10" name="Text Placeholder 9">
            <a:extLst>
              <a:ext uri="{FF2B5EF4-FFF2-40B4-BE49-F238E27FC236}">
                <a16:creationId xmlns:a16="http://schemas.microsoft.com/office/drawing/2014/main" id="{8D0003A5-36C3-4A4B-877E-82130FF5F47C}"/>
              </a:ext>
            </a:extLst>
          </p:cNvPr>
          <p:cNvSpPr>
            <a:spLocks noGrp="1"/>
          </p:cNvSpPr>
          <p:nvPr>
            <p:ph type="body" sz="quarter" idx="19"/>
          </p:nvPr>
        </p:nvSpPr>
        <p:spPr>
          <a:xfrm>
            <a:off x="498148" y="3552656"/>
            <a:ext cx="3532676" cy="2368465"/>
          </a:xfrm>
        </p:spPr>
        <p:txBody>
          <a:bodyPr/>
          <a:lstStyle/>
          <a:p>
            <a:r>
              <a:rPr lang="en-US" sz="2000" dirty="0"/>
              <a:t>Copay, Coinsurance &amp; Deductibles</a:t>
            </a:r>
          </a:p>
          <a:p>
            <a:r>
              <a:rPr lang="en-US" sz="2000" dirty="0"/>
              <a:t>Drug Tiering</a:t>
            </a:r>
          </a:p>
          <a:p>
            <a:r>
              <a:rPr lang="en-US" sz="2000" dirty="0"/>
              <a:t>Site of Care &amp; </a:t>
            </a:r>
            <a:br>
              <a:rPr lang="en-US" sz="2000" dirty="0"/>
            </a:br>
            <a:r>
              <a:rPr lang="en-US" sz="2000" dirty="0"/>
              <a:t>Exclusive Arrangements</a:t>
            </a:r>
          </a:p>
        </p:txBody>
      </p:sp>
      <p:sp>
        <p:nvSpPr>
          <p:cNvPr id="11" name="Text Placeholder 10">
            <a:extLst>
              <a:ext uri="{FF2B5EF4-FFF2-40B4-BE49-F238E27FC236}">
                <a16:creationId xmlns:a16="http://schemas.microsoft.com/office/drawing/2014/main" id="{461E5986-626D-4DBC-A5A2-89EA30386015}"/>
              </a:ext>
            </a:extLst>
          </p:cNvPr>
          <p:cNvSpPr>
            <a:spLocks noGrp="1"/>
          </p:cNvSpPr>
          <p:nvPr>
            <p:ph type="body" sz="quarter" idx="22"/>
          </p:nvPr>
        </p:nvSpPr>
        <p:spPr>
          <a:xfrm>
            <a:off x="4411589" y="3552656"/>
            <a:ext cx="3409638" cy="2368465"/>
          </a:xfrm>
        </p:spPr>
        <p:txBody>
          <a:bodyPr/>
          <a:lstStyle/>
          <a:p>
            <a:pPr>
              <a:spcBef>
                <a:spcPts val="600"/>
              </a:spcBef>
            </a:pPr>
            <a:r>
              <a:rPr lang="en-US" sz="1600" dirty="0"/>
              <a:t>Closed – only drugs on formulary are covered </a:t>
            </a:r>
          </a:p>
          <a:p>
            <a:pPr>
              <a:spcBef>
                <a:spcPts val="600"/>
              </a:spcBef>
            </a:pPr>
            <a:r>
              <a:rPr lang="en-US" sz="1600" dirty="0"/>
              <a:t>Exclusive – drugs are organized as preferred and non-preferred with different cost sharing options</a:t>
            </a:r>
          </a:p>
          <a:p>
            <a:pPr>
              <a:spcBef>
                <a:spcPts val="600"/>
              </a:spcBef>
            </a:pPr>
            <a:r>
              <a:rPr lang="en-US" sz="1600" dirty="0"/>
              <a:t>Open – non-formulary drugs are covered at some level </a:t>
            </a:r>
          </a:p>
        </p:txBody>
      </p:sp>
      <p:sp>
        <p:nvSpPr>
          <p:cNvPr id="12" name="Text Placeholder 11">
            <a:extLst>
              <a:ext uri="{FF2B5EF4-FFF2-40B4-BE49-F238E27FC236}">
                <a16:creationId xmlns:a16="http://schemas.microsoft.com/office/drawing/2014/main" id="{C6C05EBB-C491-4111-9AD5-EFF0D06D6D16}"/>
              </a:ext>
            </a:extLst>
          </p:cNvPr>
          <p:cNvSpPr>
            <a:spLocks noGrp="1"/>
          </p:cNvSpPr>
          <p:nvPr>
            <p:ph type="body" sz="quarter" idx="23"/>
          </p:nvPr>
        </p:nvSpPr>
        <p:spPr>
          <a:xfrm>
            <a:off x="8470473" y="3552656"/>
            <a:ext cx="3460947" cy="2368465"/>
          </a:xfrm>
        </p:spPr>
        <p:txBody>
          <a:bodyPr/>
          <a:lstStyle/>
          <a:p>
            <a:pPr marL="231775" lvl="2" indent="-215900">
              <a:spcBef>
                <a:spcPts val="1200"/>
              </a:spcBef>
              <a:spcAft>
                <a:spcPts val="600"/>
              </a:spcAft>
              <a:buSzPct val="100000"/>
              <a:buFont typeface="Wingdings" pitchFamily="2" charset="2"/>
              <a:buChar char="§"/>
            </a:pPr>
            <a:r>
              <a:rPr lang="en-US" sz="1400" dirty="0"/>
              <a:t>Retail, Mail and Specialty Pharmacies </a:t>
            </a:r>
          </a:p>
          <a:p>
            <a:pPr marL="231775" lvl="2" indent="-215900">
              <a:spcBef>
                <a:spcPts val="1200"/>
              </a:spcBef>
              <a:spcAft>
                <a:spcPts val="600"/>
              </a:spcAft>
              <a:buSzPct val="100000"/>
              <a:buFont typeface="Wingdings" pitchFamily="2" charset="2"/>
              <a:buChar char="§"/>
            </a:pPr>
            <a:r>
              <a:rPr lang="en-US" sz="1400" dirty="0"/>
              <a:t>Open Network – fill prescription at any pharmacy</a:t>
            </a:r>
          </a:p>
          <a:p>
            <a:pPr marL="231775" lvl="2" indent="-215900">
              <a:spcBef>
                <a:spcPts val="1200"/>
              </a:spcBef>
              <a:spcAft>
                <a:spcPts val="600"/>
              </a:spcAft>
              <a:buSzPct val="100000"/>
              <a:buFont typeface="Wingdings" pitchFamily="2" charset="2"/>
              <a:buChar char="§"/>
            </a:pPr>
            <a:r>
              <a:rPr lang="en-US" sz="1400" dirty="0"/>
              <a:t>Narrow Network – limited network of pharmacies</a:t>
            </a:r>
          </a:p>
          <a:p>
            <a:pPr marL="231775" lvl="2" indent="-215900">
              <a:spcBef>
                <a:spcPts val="1200"/>
              </a:spcBef>
              <a:spcAft>
                <a:spcPts val="600"/>
              </a:spcAft>
              <a:buSzPct val="100000"/>
              <a:buFont typeface="Wingdings" pitchFamily="2" charset="2"/>
              <a:buChar char="§"/>
            </a:pPr>
            <a:r>
              <a:rPr lang="en-US" sz="1400" dirty="0"/>
              <a:t>Closed Network – tightly controlled network with very few options </a:t>
            </a:r>
          </a:p>
          <a:p>
            <a:pPr>
              <a:spcBef>
                <a:spcPts val="1200"/>
              </a:spcBef>
              <a:spcAft>
                <a:spcPts val="600"/>
              </a:spcAft>
            </a:pPr>
            <a:endParaRPr lang="en-US" dirty="0"/>
          </a:p>
        </p:txBody>
      </p:sp>
    </p:spTree>
    <p:extLst>
      <p:ext uri="{BB962C8B-B14F-4D97-AF65-F5344CB8AC3E}">
        <p14:creationId xmlns:p14="http://schemas.microsoft.com/office/powerpoint/2010/main" val="370670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lDyne">
  <a:themeElements>
    <a:clrScheme name="WellDyne">
      <a:dk1>
        <a:srgbClr val="003E7B"/>
      </a:dk1>
      <a:lt1>
        <a:sysClr val="window" lastClr="FFFFFF"/>
      </a:lt1>
      <a:dk2>
        <a:srgbClr val="6B6E71"/>
      </a:dk2>
      <a:lt2>
        <a:srgbClr val="E7E6E6"/>
      </a:lt2>
      <a:accent1>
        <a:srgbClr val="05E0A2"/>
      </a:accent1>
      <a:accent2>
        <a:srgbClr val="003E7B"/>
      </a:accent2>
      <a:accent3>
        <a:srgbClr val="FFDD35"/>
      </a:accent3>
      <a:accent4>
        <a:srgbClr val="8FD16A"/>
      </a:accent4>
      <a:accent5>
        <a:srgbClr val="6BBDB9"/>
      </a:accent5>
      <a:accent6>
        <a:srgbClr val="7FBEEB"/>
      </a:accent6>
      <a:hlink>
        <a:srgbClr val="CDD7D7"/>
      </a:hlink>
      <a:folHlink>
        <a:srgbClr val="FCE0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Dyne" id="{5CE03DA5-9832-4A2F-B87E-55C131B090E9}" vid="{E19D83AE-68F6-4992-B46B-25F1A03841FD}"/>
    </a:ext>
  </a:extLst>
</a:theme>
</file>

<file path=ppt/theme/theme2.xml><?xml version="1.0" encoding="utf-8"?>
<a:theme xmlns:a="http://schemas.openxmlformats.org/drawingml/2006/main" name="1_WellDyne">
  <a:themeElements>
    <a:clrScheme name="WellDyne">
      <a:dk1>
        <a:srgbClr val="003E7B"/>
      </a:dk1>
      <a:lt1>
        <a:sysClr val="window" lastClr="FFFFFF"/>
      </a:lt1>
      <a:dk2>
        <a:srgbClr val="6B6E71"/>
      </a:dk2>
      <a:lt2>
        <a:srgbClr val="E7E6E6"/>
      </a:lt2>
      <a:accent1>
        <a:srgbClr val="05E0A2"/>
      </a:accent1>
      <a:accent2>
        <a:srgbClr val="003E7B"/>
      </a:accent2>
      <a:accent3>
        <a:srgbClr val="FFDD35"/>
      </a:accent3>
      <a:accent4>
        <a:srgbClr val="8FD16A"/>
      </a:accent4>
      <a:accent5>
        <a:srgbClr val="6BBDB9"/>
      </a:accent5>
      <a:accent6>
        <a:srgbClr val="7FBEEB"/>
      </a:accent6>
      <a:hlink>
        <a:srgbClr val="CDD7D7"/>
      </a:hlink>
      <a:folHlink>
        <a:srgbClr val="FCE0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Dyne" id="{5CE03DA5-9832-4A2F-B87E-55C131B090E9}" vid="{E19D83AE-68F6-4992-B46B-25F1A03841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E5D355CDA7D74185B7DE8051B11937" ma:contentTypeVersion="0" ma:contentTypeDescription="Create a new document." ma:contentTypeScope="" ma:versionID="b0c1749c46a14ba870d09f3901747c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28861-842B-4B11-96D4-C685572B4E09}">
  <ds:schemaRefs>
    <ds:schemaRef ds:uri="http://schemas.microsoft.com/office/2006/metadata/properties"/>
    <ds:schemaRef ds:uri="http://purl.org/dc/term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4EDAD1A-3E8C-4403-8AD6-1B718C5F642C}">
  <ds:schemaRefs>
    <ds:schemaRef ds:uri="http://schemas.microsoft.com/sharepoint/v3/contenttype/forms"/>
  </ds:schemaRefs>
</ds:datastoreItem>
</file>

<file path=customXml/itemProps3.xml><?xml version="1.0" encoding="utf-8"?>
<ds:datastoreItem xmlns:ds="http://schemas.openxmlformats.org/officeDocument/2006/customXml" ds:itemID="{82D7B1AD-4E69-4063-BFB2-E92B8D3597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WellDyne</Template>
  <TotalTime>24014</TotalTime>
  <Words>2590</Words>
  <Application>Microsoft Office PowerPoint</Application>
  <PresentationFormat>Widescreen</PresentationFormat>
  <Paragraphs>373</Paragraphs>
  <Slides>19</Slides>
  <Notes>12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WellDyne</vt:lpstr>
      <vt:lpstr>1_WellDyne</vt:lpstr>
      <vt:lpstr>Maximum Value From Your Pharmacy Benefits</vt:lpstr>
      <vt:lpstr>Why is Pharmacy Benefit Management Needed?</vt:lpstr>
      <vt:lpstr>Why Manage Pharmacy Benefits?</vt:lpstr>
      <vt:lpstr>Historical perspective</vt:lpstr>
      <vt:lpstr>Cost Drivers</vt:lpstr>
      <vt:lpstr>Challenges</vt:lpstr>
      <vt:lpstr>What is a PBM?</vt:lpstr>
      <vt:lpstr>PBM Services</vt:lpstr>
      <vt:lpstr>Benefit Design Options</vt:lpstr>
      <vt:lpstr>Clinical Programs </vt:lpstr>
      <vt:lpstr>The costs of medication non-adherence</vt:lpstr>
      <vt:lpstr>Drug Types</vt:lpstr>
      <vt:lpstr>Specialty: A complex, high-cost challenge</vt:lpstr>
      <vt:lpstr>The Value of WellDyne</vt:lpstr>
      <vt:lpstr>A proven approach with consistent results </vt:lpstr>
      <vt:lpstr>Our commitment: a collaborative partnership</vt:lpstr>
      <vt:lpstr>We provide comprehensive reporting</vt:lpstr>
      <vt:lpstr>All the services you need from one PBM partner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Pharmacy Costs Today</dc:title>
  <dc:creator>Bridget Ehmann</dc:creator>
  <cp:lastModifiedBy>Sabo, Kathleen</cp:lastModifiedBy>
  <cp:revision>654</cp:revision>
  <dcterms:created xsi:type="dcterms:W3CDTF">2019-11-11T22:21:04Z</dcterms:created>
  <dcterms:modified xsi:type="dcterms:W3CDTF">2021-08-31T21:37:22Z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0x01010008E5D355CDA7D74185B7DE8051B11937</vt:lpwstr>
  </property>
</Properties>
</file>